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4"/>
  </p:notesMasterIdLst>
  <p:sldIdLst>
    <p:sldId id="256" r:id="rId2"/>
    <p:sldId id="263" r:id="rId3"/>
    <p:sldId id="264" r:id="rId4"/>
    <p:sldId id="265" r:id="rId5"/>
    <p:sldId id="258" r:id="rId6"/>
    <p:sldId id="257" r:id="rId7"/>
    <p:sldId id="266" r:id="rId8"/>
    <p:sldId id="269" r:id="rId9"/>
    <p:sldId id="268" r:id="rId10"/>
    <p:sldId id="267" r:id="rId11"/>
    <p:sldId id="270" r:id="rId12"/>
    <p:sldId id="259" r:id="rId13"/>
    <p:sldId id="271" r:id="rId14"/>
    <p:sldId id="272" r:id="rId15"/>
    <p:sldId id="273" r:id="rId16"/>
    <p:sldId id="274" r:id="rId17"/>
    <p:sldId id="262" r:id="rId18"/>
    <p:sldId id="275" r:id="rId19"/>
    <p:sldId id="276"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a V" initials="DV" lastIdx="1" clrIdx="0">
    <p:extLst>
      <p:ext uri="{19B8F6BF-5375-455C-9EA6-DF929625EA0E}">
        <p15:presenceInfo xmlns:p15="http://schemas.microsoft.com/office/powerpoint/2012/main" userId="e68afdde549e9d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77" autoAdjust="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881862-89D2-4EB4-8344-D396E57EB9B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9E7407E-47A7-49F5-BAFF-3BB5C237E606}">
      <dgm:prSet/>
      <dgm:spPr/>
      <dgm:t>
        <a:bodyPr/>
        <a:lstStyle/>
        <a:p>
          <a:pPr>
            <a:lnSpc>
              <a:spcPct val="100000"/>
            </a:lnSpc>
          </a:pPr>
          <a:r>
            <a:rPr lang="en-US" b="1"/>
            <a:t>Kitchen Ergonomics</a:t>
          </a:r>
        </a:p>
      </dgm:t>
    </dgm:pt>
    <dgm:pt modelId="{6891CDD9-A414-450B-BF0D-B83D1D5F1BDE}" type="parTrans" cxnId="{E0753674-E254-4B7F-B218-BF5BC9CB2FC7}">
      <dgm:prSet/>
      <dgm:spPr/>
      <dgm:t>
        <a:bodyPr/>
        <a:lstStyle/>
        <a:p>
          <a:endParaRPr lang="en-US"/>
        </a:p>
      </dgm:t>
    </dgm:pt>
    <dgm:pt modelId="{B2231401-2078-4E85-A7C3-D96F2CA0D904}" type="sibTrans" cxnId="{E0753674-E254-4B7F-B218-BF5BC9CB2FC7}">
      <dgm:prSet/>
      <dgm:spPr/>
      <dgm:t>
        <a:bodyPr/>
        <a:lstStyle/>
        <a:p>
          <a:endParaRPr lang="en-US"/>
        </a:p>
      </dgm:t>
    </dgm:pt>
    <dgm:pt modelId="{CCC7D127-ADEA-458B-8C4A-25A620992264}">
      <dgm:prSet/>
      <dgm:spPr/>
      <dgm:t>
        <a:bodyPr/>
        <a:lstStyle/>
        <a:p>
          <a:pPr>
            <a:lnSpc>
              <a:spcPct val="100000"/>
            </a:lnSpc>
          </a:pPr>
          <a:r>
            <a:rPr lang="en-US" b="1" dirty="0"/>
            <a:t>UX Case Studies with Design Solutions for “Smart Kitchens” (Screens, Projectors, Audio/Video devices)</a:t>
          </a:r>
        </a:p>
      </dgm:t>
    </dgm:pt>
    <dgm:pt modelId="{8B46B1D2-C38F-4566-AE25-826344519B73}" type="parTrans" cxnId="{D65946DB-8B00-45AD-8E09-896A174D6756}">
      <dgm:prSet/>
      <dgm:spPr/>
      <dgm:t>
        <a:bodyPr/>
        <a:lstStyle/>
        <a:p>
          <a:endParaRPr lang="en-US"/>
        </a:p>
      </dgm:t>
    </dgm:pt>
    <dgm:pt modelId="{5A996DE5-12BD-4F88-AE27-E110D520F9BF}" type="sibTrans" cxnId="{D65946DB-8B00-45AD-8E09-896A174D6756}">
      <dgm:prSet/>
      <dgm:spPr/>
      <dgm:t>
        <a:bodyPr/>
        <a:lstStyle/>
        <a:p>
          <a:endParaRPr lang="en-US"/>
        </a:p>
      </dgm:t>
    </dgm:pt>
    <dgm:pt modelId="{6CD52BE2-F4B5-492C-9C86-47B047828884}">
      <dgm:prSet/>
      <dgm:spPr/>
      <dgm:t>
        <a:bodyPr/>
        <a:lstStyle/>
        <a:p>
          <a:pPr>
            <a:lnSpc>
              <a:spcPct val="100000"/>
            </a:lnSpc>
          </a:pPr>
          <a:r>
            <a:rPr lang="en-US" b="1" dirty="0"/>
            <a:t>UX Case Studies on principles for arranging  a Kitchen</a:t>
          </a:r>
        </a:p>
      </dgm:t>
    </dgm:pt>
    <dgm:pt modelId="{4DB4AFC6-587E-4A72-8A86-857A05616468}" type="parTrans" cxnId="{29EB191D-E9AB-403A-9422-BD982002D4CA}">
      <dgm:prSet/>
      <dgm:spPr/>
      <dgm:t>
        <a:bodyPr/>
        <a:lstStyle/>
        <a:p>
          <a:endParaRPr lang="en-US"/>
        </a:p>
      </dgm:t>
    </dgm:pt>
    <dgm:pt modelId="{2911708B-BD61-4576-9602-EAF3B567B6E2}" type="sibTrans" cxnId="{29EB191D-E9AB-403A-9422-BD982002D4CA}">
      <dgm:prSet/>
      <dgm:spPr/>
      <dgm:t>
        <a:bodyPr/>
        <a:lstStyle/>
        <a:p>
          <a:endParaRPr lang="en-US"/>
        </a:p>
      </dgm:t>
    </dgm:pt>
    <dgm:pt modelId="{B71C174C-DD32-4910-B92C-9CE69F7CE470}">
      <dgm:prSet/>
      <dgm:spPr/>
      <dgm:t>
        <a:bodyPr/>
        <a:lstStyle/>
        <a:p>
          <a:pPr>
            <a:lnSpc>
              <a:spcPct val="100000"/>
            </a:lnSpc>
          </a:pPr>
          <a:r>
            <a:rPr lang="en-US" b="1"/>
            <a:t>Virtual Systems for Designing Kitchens using Kansei Engineering</a:t>
          </a:r>
        </a:p>
      </dgm:t>
    </dgm:pt>
    <dgm:pt modelId="{ED4F54EA-972E-419F-AEE3-ACEBA60344F1}" type="parTrans" cxnId="{E96F2A76-586F-489A-8627-9F2A69237B8F}">
      <dgm:prSet/>
      <dgm:spPr/>
      <dgm:t>
        <a:bodyPr/>
        <a:lstStyle/>
        <a:p>
          <a:endParaRPr lang="en-US"/>
        </a:p>
      </dgm:t>
    </dgm:pt>
    <dgm:pt modelId="{B750E3DE-4146-458C-ACF1-AAC50AA38093}" type="sibTrans" cxnId="{E96F2A76-586F-489A-8627-9F2A69237B8F}">
      <dgm:prSet/>
      <dgm:spPr/>
      <dgm:t>
        <a:bodyPr/>
        <a:lstStyle/>
        <a:p>
          <a:endParaRPr lang="en-US"/>
        </a:p>
      </dgm:t>
    </dgm:pt>
    <dgm:pt modelId="{845388F9-80AE-4123-B668-9578C19F2862}">
      <dgm:prSet/>
      <dgm:spPr/>
      <dgm:t>
        <a:bodyPr/>
        <a:lstStyle/>
        <a:p>
          <a:pPr>
            <a:lnSpc>
              <a:spcPct val="100000"/>
            </a:lnSpc>
          </a:pPr>
          <a:r>
            <a:rPr lang="en-US" b="1" dirty="0"/>
            <a:t>Virtual Reality/Augmented Reality setups to allow customers to design their kitchens</a:t>
          </a:r>
        </a:p>
      </dgm:t>
    </dgm:pt>
    <dgm:pt modelId="{4B9E08E3-F0DA-41A3-8812-4B30C3F459C4}" type="parTrans" cxnId="{59E6FA4D-3186-4156-9A98-87435952A82B}">
      <dgm:prSet/>
      <dgm:spPr/>
      <dgm:t>
        <a:bodyPr/>
        <a:lstStyle/>
        <a:p>
          <a:endParaRPr lang="en-US"/>
        </a:p>
      </dgm:t>
    </dgm:pt>
    <dgm:pt modelId="{006AC3D6-807A-4401-BDAB-D9F2A53E8859}" type="sibTrans" cxnId="{59E6FA4D-3186-4156-9A98-87435952A82B}">
      <dgm:prSet/>
      <dgm:spPr/>
      <dgm:t>
        <a:bodyPr/>
        <a:lstStyle/>
        <a:p>
          <a:endParaRPr lang="en-US"/>
        </a:p>
      </dgm:t>
    </dgm:pt>
    <dgm:pt modelId="{7880F256-BFC5-4F8F-B2A0-09EB4822DC29}">
      <dgm:prSet/>
      <dgm:spPr/>
      <dgm:t>
        <a:bodyPr/>
        <a:lstStyle/>
        <a:p>
          <a:pPr>
            <a:lnSpc>
              <a:spcPct val="100000"/>
            </a:lnSpc>
          </a:pPr>
          <a:r>
            <a:rPr lang="en-US" b="1"/>
            <a:t>Web-based tools for allowing customers to design their kitchens</a:t>
          </a:r>
        </a:p>
      </dgm:t>
    </dgm:pt>
    <dgm:pt modelId="{2479A203-2914-4312-A593-C282CB91498E}" type="parTrans" cxnId="{C80D62F9-46A6-4F20-8C67-50AA2979DB85}">
      <dgm:prSet/>
      <dgm:spPr/>
      <dgm:t>
        <a:bodyPr/>
        <a:lstStyle/>
        <a:p>
          <a:endParaRPr lang="en-US"/>
        </a:p>
      </dgm:t>
    </dgm:pt>
    <dgm:pt modelId="{DD66B99F-3AFD-4B4E-9A2B-6AFC56569AAB}" type="sibTrans" cxnId="{C80D62F9-46A6-4F20-8C67-50AA2979DB85}">
      <dgm:prSet/>
      <dgm:spPr/>
      <dgm:t>
        <a:bodyPr/>
        <a:lstStyle/>
        <a:p>
          <a:endParaRPr lang="en-US"/>
        </a:p>
      </dgm:t>
    </dgm:pt>
    <dgm:pt modelId="{58D48946-1EF7-4D35-A883-8089C6493B3E}" type="pres">
      <dgm:prSet presAssocID="{AD881862-89D2-4EB4-8344-D396E57EB9B7}" presName="root" presStyleCnt="0">
        <dgm:presLayoutVars>
          <dgm:dir/>
          <dgm:resizeHandles val="exact"/>
        </dgm:presLayoutVars>
      </dgm:prSet>
      <dgm:spPr/>
    </dgm:pt>
    <dgm:pt modelId="{8E84FD77-95A9-48F7-B449-86910A00A409}" type="pres">
      <dgm:prSet presAssocID="{79E7407E-47A7-49F5-BAFF-3BB5C237E606}" presName="compNode" presStyleCnt="0"/>
      <dgm:spPr/>
    </dgm:pt>
    <dgm:pt modelId="{780D4212-FEC2-42D5-89C6-8EC877BD9E42}" type="pres">
      <dgm:prSet presAssocID="{79E7407E-47A7-49F5-BAFF-3BB5C237E606}" presName="bgRect" presStyleLbl="bgShp" presStyleIdx="0" presStyleCnt="6"/>
      <dgm:spPr/>
    </dgm:pt>
    <dgm:pt modelId="{279B0778-59F2-4F36-9DC8-DF301B373488}" type="pres">
      <dgm:prSet presAssocID="{79E7407E-47A7-49F5-BAFF-3BB5C237E60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nd chairs"/>
        </a:ext>
      </dgm:extLst>
    </dgm:pt>
    <dgm:pt modelId="{36B6C910-F2B1-4D34-B5C1-83914225A5D7}" type="pres">
      <dgm:prSet presAssocID="{79E7407E-47A7-49F5-BAFF-3BB5C237E606}" presName="spaceRect" presStyleCnt="0"/>
      <dgm:spPr/>
    </dgm:pt>
    <dgm:pt modelId="{E3844B3A-9246-405D-8438-8B3EA7ED6C45}" type="pres">
      <dgm:prSet presAssocID="{79E7407E-47A7-49F5-BAFF-3BB5C237E606}" presName="parTx" presStyleLbl="revTx" presStyleIdx="0" presStyleCnt="6">
        <dgm:presLayoutVars>
          <dgm:chMax val="0"/>
          <dgm:chPref val="0"/>
        </dgm:presLayoutVars>
      </dgm:prSet>
      <dgm:spPr/>
    </dgm:pt>
    <dgm:pt modelId="{850BF22E-F7D7-4579-AACA-91C6FC9A2742}" type="pres">
      <dgm:prSet presAssocID="{B2231401-2078-4E85-A7C3-D96F2CA0D904}" presName="sibTrans" presStyleCnt="0"/>
      <dgm:spPr/>
    </dgm:pt>
    <dgm:pt modelId="{457F1236-F533-4377-BCC2-B59A7DEB2F9E}" type="pres">
      <dgm:prSet presAssocID="{CCC7D127-ADEA-458B-8C4A-25A620992264}" presName="compNode" presStyleCnt="0"/>
      <dgm:spPr/>
    </dgm:pt>
    <dgm:pt modelId="{BA67D208-5A43-45B2-9DBE-CFAB756251AD}" type="pres">
      <dgm:prSet presAssocID="{CCC7D127-ADEA-458B-8C4A-25A620992264}" presName="bgRect" presStyleLbl="bgShp" presStyleIdx="1" presStyleCnt="6"/>
      <dgm:spPr/>
    </dgm:pt>
    <dgm:pt modelId="{6F28CD5B-FB9B-4020-9800-CF22AB3A147A}" type="pres">
      <dgm:prSet presAssocID="{CCC7D127-ADEA-458B-8C4A-25A62099226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7291467C-F755-4AD9-87D6-40AFF82B8F6C}" type="pres">
      <dgm:prSet presAssocID="{CCC7D127-ADEA-458B-8C4A-25A620992264}" presName="spaceRect" presStyleCnt="0"/>
      <dgm:spPr/>
    </dgm:pt>
    <dgm:pt modelId="{39AED1C1-727A-4CB2-A018-E8B5B07DD165}" type="pres">
      <dgm:prSet presAssocID="{CCC7D127-ADEA-458B-8C4A-25A620992264}" presName="parTx" presStyleLbl="revTx" presStyleIdx="1" presStyleCnt="6">
        <dgm:presLayoutVars>
          <dgm:chMax val="0"/>
          <dgm:chPref val="0"/>
        </dgm:presLayoutVars>
      </dgm:prSet>
      <dgm:spPr/>
    </dgm:pt>
    <dgm:pt modelId="{1009FCB7-3E3D-481C-A617-7CB867FC685B}" type="pres">
      <dgm:prSet presAssocID="{5A996DE5-12BD-4F88-AE27-E110D520F9BF}" presName="sibTrans" presStyleCnt="0"/>
      <dgm:spPr/>
    </dgm:pt>
    <dgm:pt modelId="{E4F75797-9805-410F-9690-E61B4893C1FE}" type="pres">
      <dgm:prSet presAssocID="{6CD52BE2-F4B5-492C-9C86-47B047828884}" presName="compNode" presStyleCnt="0"/>
      <dgm:spPr/>
    </dgm:pt>
    <dgm:pt modelId="{90B916D8-66A7-4F5F-AEF1-4800D4C038F7}" type="pres">
      <dgm:prSet presAssocID="{6CD52BE2-F4B5-492C-9C86-47B047828884}" presName="bgRect" presStyleLbl="bgShp" presStyleIdx="2" presStyleCnt="6"/>
      <dgm:spPr/>
    </dgm:pt>
    <dgm:pt modelId="{24A3F654-7F31-435A-8F9C-3EB0350B2B11}" type="pres">
      <dgm:prSet presAssocID="{6CD52BE2-F4B5-492C-9C86-47B04782888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5CF5911B-5850-4FE4-B1A6-AA2A1F3299F5}" type="pres">
      <dgm:prSet presAssocID="{6CD52BE2-F4B5-492C-9C86-47B047828884}" presName="spaceRect" presStyleCnt="0"/>
      <dgm:spPr/>
    </dgm:pt>
    <dgm:pt modelId="{81B3BDD3-4678-4F49-83BC-766FEFFCF26B}" type="pres">
      <dgm:prSet presAssocID="{6CD52BE2-F4B5-492C-9C86-47B047828884}" presName="parTx" presStyleLbl="revTx" presStyleIdx="2" presStyleCnt="6">
        <dgm:presLayoutVars>
          <dgm:chMax val="0"/>
          <dgm:chPref val="0"/>
        </dgm:presLayoutVars>
      </dgm:prSet>
      <dgm:spPr/>
    </dgm:pt>
    <dgm:pt modelId="{6722151B-95D7-41B6-BD09-BAAD24498B0C}" type="pres">
      <dgm:prSet presAssocID="{2911708B-BD61-4576-9602-EAF3B567B6E2}" presName="sibTrans" presStyleCnt="0"/>
      <dgm:spPr/>
    </dgm:pt>
    <dgm:pt modelId="{432EE01C-1FB3-453C-9FBA-977058C93BC7}" type="pres">
      <dgm:prSet presAssocID="{B71C174C-DD32-4910-B92C-9CE69F7CE470}" presName="compNode" presStyleCnt="0"/>
      <dgm:spPr/>
    </dgm:pt>
    <dgm:pt modelId="{A370FB2B-741C-4152-8FED-E5E4B32DE262}" type="pres">
      <dgm:prSet presAssocID="{B71C174C-DD32-4910-B92C-9CE69F7CE470}" presName="bgRect" presStyleLbl="bgShp" presStyleIdx="3" presStyleCnt="6"/>
      <dgm:spPr/>
    </dgm:pt>
    <dgm:pt modelId="{3A8158A4-B9A9-46C5-BB38-146C3E08B1F7}" type="pres">
      <dgm:prSet presAssocID="{B71C174C-DD32-4910-B92C-9CE69F7CE47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FB40B1E3-7439-450B-B7B1-AF8935498E01}" type="pres">
      <dgm:prSet presAssocID="{B71C174C-DD32-4910-B92C-9CE69F7CE470}" presName="spaceRect" presStyleCnt="0"/>
      <dgm:spPr/>
    </dgm:pt>
    <dgm:pt modelId="{B1C3AD55-0C71-4FA6-BDA8-7200F28CF340}" type="pres">
      <dgm:prSet presAssocID="{B71C174C-DD32-4910-B92C-9CE69F7CE470}" presName="parTx" presStyleLbl="revTx" presStyleIdx="3" presStyleCnt="6">
        <dgm:presLayoutVars>
          <dgm:chMax val="0"/>
          <dgm:chPref val="0"/>
        </dgm:presLayoutVars>
      </dgm:prSet>
      <dgm:spPr/>
    </dgm:pt>
    <dgm:pt modelId="{1FC8215E-CFEA-4BF1-BC27-309EFEC65122}" type="pres">
      <dgm:prSet presAssocID="{B750E3DE-4146-458C-ACF1-AAC50AA38093}" presName="sibTrans" presStyleCnt="0"/>
      <dgm:spPr/>
    </dgm:pt>
    <dgm:pt modelId="{A0F69F5C-4DF0-4C72-ACE2-FB147C09EB3A}" type="pres">
      <dgm:prSet presAssocID="{845388F9-80AE-4123-B668-9578C19F2862}" presName="compNode" presStyleCnt="0"/>
      <dgm:spPr/>
    </dgm:pt>
    <dgm:pt modelId="{1294D9AE-A25C-4825-BBF9-01E86C6A5512}" type="pres">
      <dgm:prSet presAssocID="{845388F9-80AE-4123-B668-9578C19F2862}" presName="bgRect" presStyleLbl="bgShp" presStyleIdx="4" presStyleCnt="6"/>
      <dgm:spPr/>
    </dgm:pt>
    <dgm:pt modelId="{A21C1903-943A-4B4C-BDF8-941B97E1ED38}" type="pres">
      <dgm:prSet presAssocID="{845388F9-80AE-4123-B668-9578C19F286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rtual RealityHeadset"/>
        </a:ext>
      </dgm:extLst>
    </dgm:pt>
    <dgm:pt modelId="{781D11AA-318C-43FF-BF00-9D3E30F13D46}" type="pres">
      <dgm:prSet presAssocID="{845388F9-80AE-4123-B668-9578C19F2862}" presName="spaceRect" presStyleCnt="0"/>
      <dgm:spPr/>
    </dgm:pt>
    <dgm:pt modelId="{1DB5F53E-8F39-4AFF-9778-93489A5E8CF7}" type="pres">
      <dgm:prSet presAssocID="{845388F9-80AE-4123-B668-9578C19F2862}" presName="parTx" presStyleLbl="revTx" presStyleIdx="4" presStyleCnt="6">
        <dgm:presLayoutVars>
          <dgm:chMax val="0"/>
          <dgm:chPref val="0"/>
        </dgm:presLayoutVars>
      </dgm:prSet>
      <dgm:spPr/>
    </dgm:pt>
    <dgm:pt modelId="{FBBEC5B6-03C4-4729-9222-F3354F230EEA}" type="pres">
      <dgm:prSet presAssocID="{006AC3D6-807A-4401-BDAB-D9F2A53E8859}" presName="sibTrans" presStyleCnt="0"/>
      <dgm:spPr/>
    </dgm:pt>
    <dgm:pt modelId="{4B744C3A-5FEB-4818-BD3B-7ACFD310EB87}" type="pres">
      <dgm:prSet presAssocID="{7880F256-BFC5-4F8F-B2A0-09EB4822DC29}" presName="compNode" presStyleCnt="0"/>
      <dgm:spPr/>
    </dgm:pt>
    <dgm:pt modelId="{DD07EA37-96D9-4107-8801-5271413F01C0}" type="pres">
      <dgm:prSet presAssocID="{7880F256-BFC5-4F8F-B2A0-09EB4822DC29}" presName="bgRect" presStyleLbl="bgShp" presStyleIdx="5" presStyleCnt="6"/>
      <dgm:spPr/>
    </dgm:pt>
    <dgm:pt modelId="{2137D9F3-9FE6-49A0-9413-3900700DD761}" type="pres">
      <dgm:prSet presAssocID="{7880F256-BFC5-4F8F-B2A0-09EB4822DC2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aptop"/>
        </a:ext>
      </dgm:extLst>
    </dgm:pt>
    <dgm:pt modelId="{4F5DAD3B-F23E-4768-B654-A0FE98976EE3}" type="pres">
      <dgm:prSet presAssocID="{7880F256-BFC5-4F8F-B2A0-09EB4822DC29}" presName="spaceRect" presStyleCnt="0"/>
      <dgm:spPr/>
    </dgm:pt>
    <dgm:pt modelId="{4AA4D53B-888D-4B79-8B34-A5043C30EFD8}" type="pres">
      <dgm:prSet presAssocID="{7880F256-BFC5-4F8F-B2A0-09EB4822DC29}" presName="parTx" presStyleLbl="revTx" presStyleIdx="5" presStyleCnt="6">
        <dgm:presLayoutVars>
          <dgm:chMax val="0"/>
          <dgm:chPref val="0"/>
        </dgm:presLayoutVars>
      </dgm:prSet>
      <dgm:spPr/>
    </dgm:pt>
  </dgm:ptLst>
  <dgm:cxnLst>
    <dgm:cxn modelId="{910F7A03-5618-4997-9BB4-FBCDB61E9E17}" type="presOf" srcId="{CCC7D127-ADEA-458B-8C4A-25A620992264}" destId="{39AED1C1-727A-4CB2-A018-E8B5B07DD165}" srcOrd="0" destOrd="0" presId="urn:microsoft.com/office/officeart/2018/2/layout/IconVerticalSolidList"/>
    <dgm:cxn modelId="{631BBF0C-5359-4DC2-BDC3-66DD7A4A566D}" type="presOf" srcId="{7880F256-BFC5-4F8F-B2A0-09EB4822DC29}" destId="{4AA4D53B-888D-4B79-8B34-A5043C30EFD8}" srcOrd="0" destOrd="0" presId="urn:microsoft.com/office/officeart/2018/2/layout/IconVerticalSolidList"/>
    <dgm:cxn modelId="{1C88FD19-CAE6-4CAD-8613-A62BAB42A299}" type="presOf" srcId="{79E7407E-47A7-49F5-BAFF-3BB5C237E606}" destId="{E3844B3A-9246-405D-8438-8B3EA7ED6C45}" srcOrd="0" destOrd="0" presId="urn:microsoft.com/office/officeart/2018/2/layout/IconVerticalSolidList"/>
    <dgm:cxn modelId="{29EB191D-E9AB-403A-9422-BD982002D4CA}" srcId="{AD881862-89D2-4EB4-8344-D396E57EB9B7}" destId="{6CD52BE2-F4B5-492C-9C86-47B047828884}" srcOrd="2" destOrd="0" parTransId="{4DB4AFC6-587E-4A72-8A86-857A05616468}" sibTransId="{2911708B-BD61-4576-9602-EAF3B567B6E2}"/>
    <dgm:cxn modelId="{59E6FA4D-3186-4156-9A98-87435952A82B}" srcId="{AD881862-89D2-4EB4-8344-D396E57EB9B7}" destId="{845388F9-80AE-4123-B668-9578C19F2862}" srcOrd="4" destOrd="0" parTransId="{4B9E08E3-F0DA-41A3-8812-4B30C3F459C4}" sibTransId="{006AC3D6-807A-4401-BDAB-D9F2A53E8859}"/>
    <dgm:cxn modelId="{E0753674-E254-4B7F-B218-BF5BC9CB2FC7}" srcId="{AD881862-89D2-4EB4-8344-D396E57EB9B7}" destId="{79E7407E-47A7-49F5-BAFF-3BB5C237E606}" srcOrd="0" destOrd="0" parTransId="{6891CDD9-A414-450B-BF0D-B83D1D5F1BDE}" sibTransId="{B2231401-2078-4E85-A7C3-D96F2CA0D904}"/>
    <dgm:cxn modelId="{E96F2A76-586F-489A-8627-9F2A69237B8F}" srcId="{AD881862-89D2-4EB4-8344-D396E57EB9B7}" destId="{B71C174C-DD32-4910-B92C-9CE69F7CE470}" srcOrd="3" destOrd="0" parTransId="{ED4F54EA-972E-419F-AEE3-ACEBA60344F1}" sibTransId="{B750E3DE-4146-458C-ACF1-AAC50AA38093}"/>
    <dgm:cxn modelId="{E7E21D8B-8C3A-4085-B0EA-71A9FCC97008}" type="presOf" srcId="{6CD52BE2-F4B5-492C-9C86-47B047828884}" destId="{81B3BDD3-4678-4F49-83BC-766FEFFCF26B}" srcOrd="0" destOrd="0" presId="urn:microsoft.com/office/officeart/2018/2/layout/IconVerticalSolidList"/>
    <dgm:cxn modelId="{3CFBDAC7-ACDD-45F5-BEFF-AA30E6695FD0}" type="presOf" srcId="{AD881862-89D2-4EB4-8344-D396E57EB9B7}" destId="{58D48946-1EF7-4D35-A883-8089C6493B3E}" srcOrd="0" destOrd="0" presId="urn:microsoft.com/office/officeart/2018/2/layout/IconVerticalSolidList"/>
    <dgm:cxn modelId="{1046C4C9-0BB8-434E-9DAE-93D844A99B31}" type="presOf" srcId="{845388F9-80AE-4123-B668-9578C19F2862}" destId="{1DB5F53E-8F39-4AFF-9778-93489A5E8CF7}" srcOrd="0" destOrd="0" presId="urn:microsoft.com/office/officeart/2018/2/layout/IconVerticalSolidList"/>
    <dgm:cxn modelId="{D65946DB-8B00-45AD-8E09-896A174D6756}" srcId="{AD881862-89D2-4EB4-8344-D396E57EB9B7}" destId="{CCC7D127-ADEA-458B-8C4A-25A620992264}" srcOrd="1" destOrd="0" parTransId="{8B46B1D2-C38F-4566-AE25-826344519B73}" sibTransId="{5A996DE5-12BD-4F88-AE27-E110D520F9BF}"/>
    <dgm:cxn modelId="{2A1F97EA-0ED9-4D71-8B5F-39D7D649532A}" type="presOf" srcId="{B71C174C-DD32-4910-B92C-9CE69F7CE470}" destId="{B1C3AD55-0C71-4FA6-BDA8-7200F28CF340}" srcOrd="0" destOrd="0" presId="urn:microsoft.com/office/officeart/2018/2/layout/IconVerticalSolidList"/>
    <dgm:cxn modelId="{C80D62F9-46A6-4F20-8C67-50AA2979DB85}" srcId="{AD881862-89D2-4EB4-8344-D396E57EB9B7}" destId="{7880F256-BFC5-4F8F-B2A0-09EB4822DC29}" srcOrd="5" destOrd="0" parTransId="{2479A203-2914-4312-A593-C282CB91498E}" sibTransId="{DD66B99F-3AFD-4B4E-9A2B-6AFC56569AAB}"/>
    <dgm:cxn modelId="{60E223C6-1165-432E-9EBF-99E71CE17043}" type="presParOf" srcId="{58D48946-1EF7-4D35-A883-8089C6493B3E}" destId="{8E84FD77-95A9-48F7-B449-86910A00A409}" srcOrd="0" destOrd="0" presId="urn:microsoft.com/office/officeart/2018/2/layout/IconVerticalSolidList"/>
    <dgm:cxn modelId="{695DFA26-5F9D-4D81-BDE0-F56631C381D5}" type="presParOf" srcId="{8E84FD77-95A9-48F7-B449-86910A00A409}" destId="{780D4212-FEC2-42D5-89C6-8EC877BD9E42}" srcOrd="0" destOrd="0" presId="urn:microsoft.com/office/officeart/2018/2/layout/IconVerticalSolidList"/>
    <dgm:cxn modelId="{5393A202-7107-4B37-AC99-5144AE694AA2}" type="presParOf" srcId="{8E84FD77-95A9-48F7-B449-86910A00A409}" destId="{279B0778-59F2-4F36-9DC8-DF301B373488}" srcOrd="1" destOrd="0" presId="urn:microsoft.com/office/officeart/2018/2/layout/IconVerticalSolidList"/>
    <dgm:cxn modelId="{90A1F2C7-1D8C-4BFD-8FA0-CE453247B197}" type="presParOf" srcId="{8E84FD77-95A9-48F7-B449-86910A00A409}" destId="{36B6C910-F2B1-4D34-B5C1-83914225A5D7}" srcOrd="2" destOrd="0" presId="urn:microsoft.com/office/officeart/2018/2/layout/IconVerticalSolidList"/>
    <dgm:cxn modelId="{0AB5B64C-3A42-4CD0-8235-63196F54D933}" type="presParOf" srcId="{8E84FD77-95A9-48F7-B449-86910A00A409}" destId="{E3844B3A-9246-405D-8438-8B3EA7ED6C45}" srcOrd="3" destOrd="0" presId="urn:microsoft.com/office/officeart/2018/2/layout/IconVerticalSolidList"/>
    <dgm:cxn modelId="{EE701E25-D55F-4371-B58C-E6ECBB575641}" type="presParOf" srcId="{58D48946-1EF7-4D35-A883-8089C6493B3E}" destId="{850BF22E-F7D7-4579-AACA-91C6FC9A2742}" srcOrd="1" destOrd="0" presId="urn:microsoft.com/office/officeart/2018/2/layout/IconVerticalSolidList"/>
    <dgm:cxn modelId="{FA0C9E2D-FC3A-463E-A40F-764B61000662}" type="presParOf" srcId="{58D48946-1EF7-4D35-A883-8089C6493B3E}" destId="{457F1236-F533-4377-BCC2-B59A7DEB2F9E}" srcOrd="2" destOrd="0" presId="urn:microsoft.com/office/officeart/2018/2/layout/IconVerticalSolidList"/>
    <dgm:cxn modelId="{67644C9A-23E1-4B08-BFAF-6150A806E4F6}" type="presParOf" srcId="{457F1236-F533-4377-BCC2-B59A7DEB2F9E}" destId="{BA67D208-5A43-45B2-9DBE-CFAB756251AD}" srcOrd="0" destOrd="0" presId="urn:microsoft.com/office/officeart/2018/2/layout/IconVerticalSolidList"/>
    <dgm:cxn modelId="{659DEAD1-CD8F-4A62-B2CE-FEE115C58C4C}" type="presParOf" srcId="{457F1236-F533-4377-BCC2-B59A7DEB2F9E}" destId="{6F28CD5B-FB9B-4020-9800-CF22AB3A147A}" srcOrd="1" destOrd="0" presId="urn:microsoft.com/office/officeart/2018/2/layout/IconVerticalSolidList"/>
    <dgm:cxn modelId="{3F26FEC1-C81A-47B3-A1A8-60FE94605378}" type="presParOf" srcId="{457F1236-F533-4377-BCC2-B59A7DEB2F9E}" destId="{7291467C-F755-4AD9-87D6-40AFF82B8F6C}" srcOrd="2" destOrd="0" presId="urn:microsoft.com/office/officeart/2018/2/layout/IconVerticalSolidList"/>
    <dgm:cxn modelId="{F59EBB7E-2B36-4461-B322-02B0441D616B}" type="presParOf" srcId="{457F1236-F533-4377-BCC2-B59A7DEB2F9E}" destId="{39AED1C1-727A-4CB2-A018-E8B5B07DD165}" srcOrd="3" destOrd="0" presId="urn:microsoft.com/office/officeart/2018/2/layout/IconVerticalSolidList"/>
    <dgm:cxn modelId="{C36EC723-7A3F-4FD1-B68C-C6CBD4DA9433}" type="presParOf" srcId="{58D48946-1EF7-4D35-A883-8089C6493B3E}" destId="{1009FCB7-3E3D-481C-A617-7CB867FC685B}" srcOrd="3" destOrd="0" presId="urn:microsoft.com/office/officeart/2018/2/layout/IconVerticalSolidList"/>
    <dgm:cxn modelId="{2E8A890C-4376-4256-8064-D3B53AC99FA7}" type="presParOf" srcId="{58D48946-1EF7-4D35-A883-8089C6493B3E}" destId="{E4F75797-9805-410F-9690-E61B4893C1FE}" srcOrd="4" destOrd="0" presId="urn:microsoft.com/office/officeart/2018/2/layout/IconVerticalSolidList"/>
    <dgm:cxn modelId="{0824BAB7-FE39-4038-A0F4-543A108834D4}" type="presParOf" srcId="{E4F75797-9805-410F-9690-E61B4893C1FE}" destId="{90B916D8-66A7-4F5F-AEF1-4800D4C038F7}" srcOrd="0" destOrd="0" presId="urn:microsoft.com/office/officeart/2018/2/layout/IconVerticalSolidList"/>
    <dgm:cxn modelId="{EED14090-ED41-4E0C-B224-E486B178E5AB}" type="presParOf" srcId="{E4F75797-9805-410F-9690-E61B4893C1FE}" destId="{24A3F654-7F31-435A-8F9C-3EB0350B2B11}" srcOrd="1" destOrd="0" presId="urn:microsoft.com/office/officeart/2018/2/layout/IconVerticalSolidList"/>
    <dgm:cxn modelId="{D8794E47-CDE7-4E23-A787-D3BE1F82B709}" type="presParOf" srcId="{E4F75797-9805-410F-9690-E61B4893C1FE}" destId="{5CF5911B-5850-4FE4-B1A6-AA2A1F3299F5}" srcOrd="2" destOrd="0" presId="urn:microsoft.com/office/officeart/2018/2/layout/IconVerticalSolidList"/>
    <dgm:cxn modelId="{DA26D0B4-0EFE-456B-8BDD-B1206616DAFD}" type="presParOf" srcId="{E4F75797-9805-410F-9690-E61B4893C1FE}" destId="{81B3BDD3-4678-4F49-83BC-766FEFFCF26B}" srcOrd="3" destOrd="0" presId="urn:microsoft.com/office/officeart/2018/2/layout/IconVerticalSolidList"/>
    <dgm:cxn modelId="{F67C767A-22EF-4D64-809D-6EF6F6CAA3C8}" type="presParOf" srcId="{58D48946-1EF7-4D35-A883-8089C6493B3E}" destId="{6722151B-95D7-41B6-BD09-BAAD24498B0C}" srcOrd="5" destOrd="0" presId="urn:microsoft.com/office/officeart/2018/2/layout/IconVerticalSolidList"/>
    <dgm:cxn modelId="{8D5FE0ED-C6D2-4E3E-95FC-32306220C0F0}" type="presParOf" srcId="{58D48946-1EF7-4D35-A883-8089C6493B3E}" destId="{432EE01C-1FB3-453C-9FBA-977058C93BC7}" srcOrd="6" destOrd="0" presId="urn:microsoft.com/office/officeart/2018/2/layout/IconVerticalSolidList"/>
    <dgm:cxn modelId="{76CE82FB-EE48-4908-BA54-6F2DAEA0F2EF}" type="presParOf" srcId="{432EE01C-1FB3-453C-9FBA-977058C93BC7}" destId="{A370FB2B-741C-4152-8FED-E5E4B32DE262}" srcOrd="0" destOrd="0" presId="urn:microsoft.com/office/officeart/2018/2/layout/IconVerticalSolidList"/>
    <dgm:cxn modelId="{51B4C887-72F9-474E-9833-DCD76853F0E6}" type="presParOf" srcId="{432EE01C-1FB3-453C-9FBA-977058C93BC7}" destId="{3A8158A4-B9A9-46C5-BB38-146C3E08B1F7}" srcOrd="1" destOrd="0" presId="urn:microsoft.com/office/officeart/2018/2/layout/IconVerticalSolidList"/>
    <dgm:cxn modelId="{95C12FB5-4667-4B7E-A37F-513CCA23A498}" type="presParOf" srcId="{432EE01C-1FB3-453C-9FBA-977058C93BC7}" destId="{FB40B1E3-7439-450B-B7B1-AF8935498E01}" srcOrd="2" destOrd="0" presId="urn:microsoft.com/office/officeart/2018/2/layout/IconVerticalSolidList"/>
    <dgm:cxn modelId="{6451AC4B-EDE6-4A8D-945A-8794C9B6AA4B}" type="presParOf" srcId="{432EE01C-1FB3-453C-9FBA-977058C93BC7}" destId="{B1C3AD55-0C71-4FA6-BDA8-7200F28CF340}" srcOrd="3" destOrd="0" presId="urn:microsoft.com/office/officeart/2018/2/layout/IconVerticalSolidList"/>
    <dgm:cxn modelId="{B1E50611-4A9E-40A2-B191-81C4E671373B}" type="presParOf" srcId="{58D48946-1EF7-4D35-A883-8089C6493B3E}" destId="{1FC8215E-CFEA-4BF1-BC27-309EFEC65122}" srcOrd="7" destOrd="0" presId="urn:microsoft.com/office/officeart/2018/2/layout/IconVerticalSolidList"/>
    <dgm:cxn modelId="{18A43BF5-C397-444C-B856-3EC34FE700DB}" type="presParOf" srcId="{58D48946-1EF7-4D35-A883-8089C6493B3E}" destId="{A0F69F5C-4DF0-4C72-ACE2-FB147C09EB3A}" srcOrd="8" destOrd="0" presId="urn:microsoft.com/office/officeart/2018/2/layout/IconVerticalSolidList"/>
    <dgm:cxn modelId="{530DD2B3-4EF3-4C4B-B281-873B92AD928D}" type="presParOf" srcId="{A0F69F5C-4DF0-4C72-ACE2-FB147C09EB3A}" destId="{1294D9AE-A25C-4825-BBF9-01E86C6A5512}" srcOrd="0" destOrd="0" presId="urn:microsoft.com/office/officeart/2018/2/layout/IconVerticalSolidList"/>
    <dgm:cxn modelId="{A28F389C-6A68-4B46-A6FB-D3F92B2185E4}" type="presParOf" srcId="{A0F69F5C-4DF0-4C72-ACE2-FB147C09EB3A}" destId="{A21C1903-943A-4B4C-BDF8-941B97E1ED38}" srcOrd="1" destOrd="0" presId="urn:microsoft.com/office/officeart/2018/2/layout/IconVerticalSolidList"/>
    <dgm:cxn modelId="{1A631E73-1E8D-467D-88D6-30B9E3FFE3AB}" type="presParOf" srcId="{A0F69F5C-4DF0-4C72-ACE2-FB147C09EB3A}" destId="{781D11AA-318C-43FF-BF00-9D3E30F13D46}" srcOrd="2" destOrd="0" presId="urn:microsoft.com/office/officeart/2018/2/layout/IconVerticalSolidList"/>
    <dgm:cxn modelId="{DA431887-1411-4153-BF07-6857EC15B12D}" type="presParOf" srcId="{A0F69F5C-4DF0-4C72-ACE2-FB147C09EB3A}" destId="{1DB5F53E-8F39-4AFF-9778-93489A5E8CF7}" srcOrd="3" destOrd="0" presId="urn:microsoft.com/office/officeart/2018/2/layout/IconVerticalSolidList"/>
    <dgm:cxn modelId="{40DDFD92-72B4-41E8-98D6-020F42A56267}" type="presParOf" srcId="{58D48946-1EF7-4D35-A883-8089C6493B3E}" destId="{FBBEC5B6-03C4-4729-9222-F3354F230EEA}" srcOrd="9" destOrd="0" presId="urn:microsoft.com/office/officeart/2018/2/layout/IconVerticalSolidList"/>
    <dgm:cxn modelId="{0800454C-E7C7-4A66-94DF-B8ACAA435A25}" type="presParOf" srcId="{58D48946-1EF7-4D35-A883-8089C6493B3E}" destId="{4B744C3A-5FEB-4818-BD3B-7ACFD310EB87}" srcOrd="10" destOrd="0" presId="urn:microsoft.com/office/officeart/2018/2/layout/IconVerticalSolidList"/>
    <dgm:cxn modelId="{7F471BBB-58B6-45E6-8F64-6C2BBEE077E5}" type="presParOf" srcId="{4B744C3A-5FEB-4818-BD3B-7ACFD310EB87}" destId="{DD07EA37-96D9-4107-8801-5271413F01C0}" srcOrd="0" destOrd="0" presId="urn:microsoft.com/office/officeart/2018/2/layout/IconVerticalSolidList"/>
    <dgm:cxn modelId="{D32EEE85-DD29-45D6-A900-5C68A6B1A9FE}" type="presParOf" srcId="{4B744C3A-5FEB-4818-BD3B-7ACFD310EB87}" destId="{2137D9F3-9FE6-49A0-9413-3900700DD761}" srcOrd="1" destOrd="0" presId="urn:microsoft.com/office/officeart/2018/2/layout/IconVerticalSolidList"/>
    <dgm:cxn modelId="{466115D1-6453-40B8-A9A4-8F6F3C287FD6}" type="presParOf" srcId="{4B744C3A-5FEB-4818-BD3B-7ACFD310EB87}" destId="{4F5DAD3B-F23E-4768-B654-A0FE98976EE3}" srcOrd="2" destOrd="0" presId="urn:microsoft.com/office/officeart/2018/2/layout/IconVerticalSolidList"/>
    <dgm:cxn modelId="{C9AC337B-E750-4D7D-8226-D8FB54F84A0D}" type="presParOf" srcId="{4B744C3A-5FEB-4818-BD3B-7ACFD310EB87}" destId="{4AA4D53B-888D-4B79-8B34-A5043C30EFD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8E7FE2-A2F4-4494-BFE4-E0AB284DDC0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DF1ABA5-136B-4B12-A790-8214220B2064}">
      <dgm:prSet/>
      <dgm:spPr/>
      <dgm:t>
        <a:bodyPr/>
        <a:lstStyle/>
        <a:p>
          <a:pPr>
            <a:defRPr cap="all"/>
          </a:pPr>
          <a:r>
            <a:rPr lang="en-US"/>
            <a:t>Likes</a:t>
          </a:r>
        </a:p>
      </dgm:t>
    </dgm:pt>
    <dgm:pt modelId="{F39104FA-6139-4D9B-88BD-76C3D657823F}" type="parTrans" cxnId="{6C19ED81-E6B9-420F-A50B-11DF6607397B}">
      <dgm:prSet/>
      <dgm:spPr/>
      <dgm:t>
        <a:bodyPr/>
        <a:lstStyle/>
        <a:p>
          <a:endParaRPr lang="en-US"/>
        </a:p>
      </dgm:t>
    </dgm:pt>
    <dgm:pt modelId="{60830179-BB0F-410C-817D-A10A009E4882}" type="sibTrans" cxnId="{6C19ED81-E6B9-420F-A50B-11DF6607397B}">
      <dgm:prSet/>
      <dgm:spPr/>
      <dgm:t>
        <a:bodyPr/>
        <a:lstStyle/>
        <a:p>
          <a:endParaRPr lang="en-US"/>
        </a:p>
      </dgm:t>
    </dgm:pt>
    <dgm:pt modelId="{0698B9C9-0F30-41DF-9CDF-146094DDCAF5}">
      <dgm:prSet/>
      <dgm:spPr/>
      <dgm:t>
        <a:bodyPr/>
        <a:lstStyle/>
        <a:p>
          <a:pPr>
            <a:defRPr cap="all"/>
          </a:pPr>
          <a:r>
            <a:rPr lang="en-US"/>
            <a:t>Dislikes</a:t>
          </a:r>
        </a:p>
      </dgm:t>
    </dgm:pt>
    <dgm:pt modelId="{56B95447-9A0D-44F3-A0E0-6349D9FA33FB}" type="parTrans" cxnId="{7EB75109-0CD3-4B72-AC52-85C99A380D07}">
      <dgm:prSet/>
      <dgm:spPr/>
      <dgm:t>
        <a:bodyPr/>
        <a:lstStyle/>
        <a:p>
          <a:endParaRPr lang="en-US"/>
        </a:p>
      </dgm:t>
    </dgm:pt>
    <dgm:pt modelId="{5F234743-C782-4274-A085-EC2C43635819}" type="sibTrans" cxnId="{7EB75109-0CD3-4B72-AC52-85C99A380D07}">
      <dgm:prSet/>
      <dgm:spPr/>
      <dgm:t>
        <a:bodyPr/>
        <a:lstStyle/>
        <a:p>
          <a:endParaRPr lang="en-US"/>
        </a:p>
      </dgm:t>
    </dgm:pt>
    <dgm:pt modelId="{EC7CDB98-B631-4839-8EAB-CE7D0B8267DC}">
      <dgm:prSet/>
      <dgm:spPr/>
      <dgm:t>
        <a:bodyPr/>
        <a:lstStyle/>
        <a:p>
          <a:pPr>
            <a:defRPr cap="all"/>
          </a:pPr>
          <a:r>
            <a:rPr lang="en-US"/>
            <a:t>Wishes</a:t>
          </a:r>
        </a:p>
      </dgm:t>
    </dgm:pt>
    <dgm:pt modelId="{5D1E0035-D8CE-4473-9388-20547E8B2668}" type="parTrans" cxnId="{C5996D2A-BE76-4B31-8B03-ECCE009BBA21}">
      <dgm:prSet/>
      <dgm:spPr/>
      <dgm:t>
        <a:bodyPr/>
        <a:lstStyle/>
        <a:p>
          <a:endParaRPr lang="en-US"/>
        </a:p>
      </dgm:t>
    </dgm:pt>
    <dgm:pt modelId="{AFA74042-518A-4012-8397-7EE93A2AB0F9}" type="sibTrans" cxnId="{C5996D2A-BE76-4B31-8B03-ECCE009BBA21}">
      <dgm:prSet/>
      <dgm:spPr/>
      <dgm:t>
        <a:bodyPr/>
        <a:lstStyle/>
        <a:p>
          <a:endParaRPr lang="en-US"/>
        </a:p>
      </dgm:t>
    </dgm:pt>
    <dgm:pt modelId="{4264EA29-40C6-4348-95ED-CD8353672B04}">
      <dgm:prSet/>
      <dgm:spPr/>
      <dgm:t>
        <a:bodyPr/>
        <a:lstStyle/>
        <a:p>
          <a:pPr>
            <a:defRPr cap="all"/>
          </a:pPr>
          <a:r>
            <a:rPr lang="en-US"/>
            <a:t>Ideas</a:t>
          </a:r>
        </a:p>
      </dgm:t>
    </dgm:pt>
    <dgm:pt modelId="{56235F79-BE4C-452D-A258-6A1A07267350}" type="parTrans" cxnId="{3ADF4994-C167-4F60-A099-752E38AE7EE9}">
      <dgm:prSet/>
      <dgm:spPr/>
      <dgm:t>
        <a:bodyPr/>
        <a:lstStyle/>
        <a:p>
          <a:endParaRPr lang="en-US"/>
        </a:p>
      </dgm:t>
    </dgm:pt>
    <dgm:pt modelId="{D225D9A5-35BA-465A-9B1B-F51CD1A1A857}" type="sibTrans" cxnId="{3ADF4994-C167-4F60-A099-752E38AE7EE9}">
      <dgm:prSet/>
      <dgm:spPr/>
      <dgm:t>
        <a:bodyPr/>
        <a:lstStyle/>
        <a:p>
          <a:endParaRPr lang="en-US"/>
        </a:p>
      </dgm:t>
    </dgm:pt>
    <dgm:pt modelId="{330B24B0-F697-4E2A-B0F3-31B2BB2F9FCC}">
      <dgm:prSet/>
      <dgm:spPr/>
      <dgm:t>
        <a:bodyPr/>
        <a:lstStyle/>
        <a:p>
          <a:pPr>
            <a:defRPr cap="all"/>
          </a:pPr>
          <a:r>
            <a:rPr lang="en-US"/>
            <a:t>Vision for the future</a:t>
          </a:r>
        </a:p>
      </dgm:t>
    </dgm:pt>
    <dgm:pt modelId="{587FC35E-6367-4A51-B593-908CA2309EA7}" type="parTrans" cxnId="{5F345C5B-73B0-476A-82DC-74597FFBC111}">
      <dgm:prSet/>
      <dgm:spPr/>
      <dgm:t>
        <a:bodyPr/>
        <a:lstStyle/>
        <a:p>
          <a:endParaRPr lang="en-US"/>
        </a:p>
      </dgm:t>
    </dgm:pt>
    <dgm:pt modelId="{2E38A7DC-FCDE-4B81-8B1F-A74601449942}" type="sibTrans" cxnId="{5F345C5B-73B0-476A-82DC-74597FFBC111}">
      <dgm:prSet/>
      <dgm:spPr/>
      <dgm:t>
        <a:bodyPr/>
        <a:lstStyle/>
        <a:p>
          <a:endParaRPr lang="en-US"/>
        </a:p>
      </dgm:t>
    </dgm:pt>
    <dgm:pt modelId="{93B28C68-E633-44D5-9656-4D1C25778F72}" type="pres">
      <dgm:prSet presAssocID="{228E7FE2-A2F4-4494-BFE4-E0AB284DDC0E}" presName="root" presStyleCnt="0">
        <dgm:presLayoutVars>
          <dgm:dir/>
          <dgm:resizeHandles val="exact"/>
        </dgm:presLayoutVars>
      </dgm:prSet>
      <dgm:spPr/>
    </dgm:pt>
    <dgm:pt modelId="{57DC53D3-E5E1-45AB-898D-844AE52EA105}" type="pres">
      <dgm:prSet presAssocID="{EDF1ABA5-136B-4B12-A790-8214220B2064}" presName="compNode" presStyleCnt="0"/>
      <dgm:spPr/>
    </dgm:pt>
    <dgm:pt modelId="{761C8846-C6A3-4390-8204-7945CF30EE5A}" type="pres">
      <dgm:prSet presAssocID="{EDF1ABA5-136B-4B12-A790-8214220B2064}" presName="iconBgRect" presStyleLbl="bgShp" presStyleIdx="0" presStyleCnt="5"/>
      <dgm:spPr/>
    </dgm:pt>
    <dgm:pt modelId="{D6912666-C725-4249-B1B1-51BD9BE2EC74}" type="pres">
      <dgm:prSet presAssocID="{EDF1ABA5-136B-4B12-A790-8214220B206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A8114B16-F5CE-4083-8C15-BF5750568F03}" type="pres">
      <dgm:prSet presAssocID="{EDF1ABA5-136B-4B12-A790-8214220B2064}" presName="spaceRect" presStyleCnt="0"/>
      <dgm:spPr/>
    </dgm:pt>
    <dgm:pt modelId="{7564070D-AAA9-47A3-ADAD-243FADF23409}" type="pres">
      <dgm:prSet presAssocID="{EDF1ABA5-136B-4B12-A790-8214220B2064}" presName="textRect" presStyleLbl="revTx" presStyleIdx="0" presStyleCnt="5">
        <dgm:presLayoutVars>
          <dgm:chMax val="1"/>
          <dgm:chPref val="1"/>
        </dgm:presLayoutVars>
      </dgm:prSet>
      <dgm:spPr/>
    </dgm:pt>
    <dgm:pt modelId="{901D423D-FD91-42A3-A011-F5198BEA693A}" type="pres">
      <dgm:prSet presAssocID="{60830179-BB0F-410C-817D-A10A009E4882}" presName="sibTrans" presStyleCnt="0"/>
      <dgm:spPr/>
    </dgm:pt>
    <dgm:pt modelId="{00888407-A590-456A-AF7F-A9985976E24C}" type="pres">
      <dgm:prSet presAssocID="{0698B9C9-0F30-41DF-9CDF-146094DDCAF5}" presName="compNode" presStyleCnt="0"/>
      <dgm:spPr/>
    </dgm:pt>
    <dgm:pt modelId="{6DB78B02-5255-4D25-AE2E-196AF97E66B2}" type="pres">
      <dgm:prSet presAssocID="{0698B9C9-0F30-41DF-9CDF-146094DDCAF5}" presName="iconBgRect" presStyleLbl="bgShp" presStyleIdx="1" presStyleCnt="5"/>
      <dgm:spPr/>
    </dgm:pt>
    <dgm:pt modelId="{11A54284-8537-4091-A1E6-C4CBB0209C26}" type="pres">
      <dgm:prSet presAssocID="{0698B9C9-0F30-41DF-9CDF-146094DDCAF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d Face with No Fill"/>
        </a:ext>
      </dgm:extLst>
    </dgm:pt>
    <dgm:pt modelId="{0655EC8B-B6BD-42B7-9268-911672A94852}" type="pres">
      <dgm:prSet presAssocID="{0698B9C9-0F30-41DF-9CDF-146094DDCAF5}" presName="spaceRect" presStyleCnt="0"/>
      <dgm:spPr/>
    </dgm:pt>
    <dgm:pt modelId="{CDA2FDD6-1D29-45F7-95E6-31601FBBF724}" type="pres">
      <dgm:prSet presAssocID="{0698B9C9-0F30-41DF-9CDF-146094DDCAF5}" presName="textRect" presStyleLbl="revTx" presStyleIdx="1" presStyleCnt="5">
        <dgm:presLayoutVars>
          <dgm:chMax val="1"/>
          <dgm:chPref val="1"/>
        </dgm:presLayoutVars>
      </dgm:prSet>
      <dgm:spPr/>
    </dgm:pt>
    <dgm:pt modelId="{1748F061-E510-4958-B27A-AAA67EB75C16}" type="pres">
      <dgm:prSet presAssocID="{5F234743-C782-4274-A085-EC2C43635819}" presName="sibTrans" presStyleCnt="0"/>
      <dgm:spPr/>
    </dgm:pt>
    <dgm:pt modelId="{B78C8A3B-9BDF-49E5-B9FA-EAB07F18347D}" type="pres">
      <dgm:prSet presAssocID="{EC7CDB98-B631-4839-8EAB-CE7D0B8267DC}" presName="compNode" presStyleCnt="0"/>
      <dgm:spPr/>
    </dgm:pt>
    <dgm:pt modelId="{0F6781D0-7205-4298-8FFD-FBF718D65454}" type="pres">
      <dgm:prSet presAssocID="{EC7CDB98-B631-4839-8EAB-CE7D0B8267DC}" presName="iconBgRect" presStyleLbl="bgShp" presStyleIdx="2" presStyleCnt="5"/>
      <dgm:spPr/>
    </dgm:pt>
    <dgm:pt modelId="{0D698199-8FF1-40C1-A415-4CFDB2627053}" type="pres">
      <dgm:prSet presAssocID="{EC7CDB98-B631-4839-8EAB-CE7D0B8267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
        </a:ext>
      </dgm:extLst>
    </dgm:pt>
    <dgm:pt modelId="{837F622F-070A-494C-8BED-1BA635482F3F}" type="pres">
      <dgm:prSet presAssocID="{EC7CDB98-B631-4839-8EAB-CE7D0B8267DC}" presName="spaceRect" presStyleCnt="0"/>
      <dgm:spPr/>
    </dgm:pt>
    <dgm:pt modelId="{9AE18C49-A9B8-4499-BBAA-661E86AE471C}" type="pres">
      <dgm:prSet presAssocID="{EC7CDB98-B631-4839-8EAB-CE7D0B8267DC}" presName="textRect" presStyleLbl="revTx" presStyleIdx="2" presStyleCnt="5">
        <dgm:presLayoutVars>
          <dgm:chMax val="1"/>
          <dgm:chPref val="1"/>
        </dgm:presLayoutVars>
      </dgm:prSet>
      <dgm:spPr/>
    </dgm:pt>
    <dgm:pt modelId="{7FA98E9E-ED67-439A-BAB9-607783D3EA63}" type="pres">
      <dgm:prSet presAssocID="{AFA74042-518A-4012-8397-7EE93A2AB0F9}" presName="sibTrans" presStyleCnt="0"/>
      <dgm:spPr/>
    </dgm:pt>
    <dgm:pt modelId="{C02D22F8-7D84-44CA-9E3C-E23122C2F529}" type="pres">
      <dgm:prSet presAssocID="{4264EA29-40C6-4348-95ED-CD8353672B04}" presName="compNode" presStyleCnt="0"/>
      <dgm:spPr/>
    </dgm:pt>
    <dgm:pt modelId="{A5763CAF-688D-49A2-83E4-7D57485E62C1}" type="pres">
      <dgm:prSet presAssocID="{4264EA29-40C6-4348-95ED-CD8353672B04}" presName="iconBgRect" presStyleLbl="bgShp" presStyleIdx="3" presStyleCnt="5"/>
      <dgm:spPr/>
    </dgm:pt>
    <dgm:pt modelId="{1967F648-077C-4F1F-83E3-B852F3042EDC}" type="pres">
      <dgm:prSet presAssocID="{4264EA29-40C6-4348-95ED-CD8353672B0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5EF1714F-C168-493E-ADEF-D42C3C96B820}" type="pres">
      <dgm:prSet presAssocID="{4264EA29-40C6-4348-95ED-CD8353672B04}" presName="spaceRect" presStyleCnt="0"/>
      <dgm:spPr/>
    </dgm:pt>
    <dgm:pt modelId="{30DF9AF5-BA14-48BB-9A6C-332503533905}" type="pres">
      <dgm:prSet presAssocID="{4264EA29-40C6-4348-95ED-CD8353672B04}" presName="textRect" presStyleLbl="revTx" presStyleIdx="3" presStyleCnt="5">
        <dgm:presLayoutVars>
          <dgm:chMax val="1"/>
          <dgm:chPref val="1"/>
        </dgm:presLayoutVars>
      </dgm:prSet>
      <dgm:spPr/>
    </dgm:pt>
    <dgm:pt modelId="{650E95EA-5574-4CB5-8B01-CAEEA37CAC45}" type="pres">
      <dgm:prSet presAssocID="{D225D9A5-35BA-465A-9B1B-F51CD1A1A857}" presName="sibTrans" presStyleCnt="0"/>
      <dgm:spPr/>
    </dgm:pt>
    <dgm:pt modelId="{3C81ADC3-088F-4698-96F2-3F2C1AE48B5E}" type="pres">
      <dgm:prSet presAssocID="{330B24B0-F697-4E2A-B0F3-31B2BB2F9FCC}" presName="compNode" presStyleCnt="0"/>
      <dgm:spPr/>
    </dgm:pt>
    <dgm:pt modelId="{92BAAF98-1E7C-4B52-ACC2-282DDEE79E11}" type="pres">
      <dgm:prSet presAssocID="{330B24B0-F697-4E2A-B0F3-31B2BB2F9FCC}" presName="iconBgRect" presStyleLbl="bgShp" presStyleIdx="4" presStyleCnt="5"/>
      <dgm:spPr/>
    </dgm:pt>
    <dgm:pt modelId="{E32CE14E-2348-4D79-A2D8-D74A9BE45E35}" type="pres">
      <dgm:prSet presAssocID="{330B24B0-F697-4E2A-B0F3-31B2BB2F9FC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lescope"/>
        </a:ext>
      </dgm:extLst>
    </dgm:pt>
    <dgm:pt modelId="{EF2CB244-AE83-4A13-8565-FB28167AF3DF}" type="pres">
      <dgm:prSet presAssocID="{330B24B0-F697-4E2A-B0F3-31B2BB2F9FCC}" presName="spaceRect" presStyleCnt="0"/>
      <dgm:spPr/>
    </dgm:pt>
    <dgm:pt modelId="{549D6D41-D6E8-42C3-9D9A-C9BCBB68E927}" type="pres">
      <dgm:prSet presAssocID="{330B24B0-F697-4E2A-B0F3-31B2BB2F9FCC}" presName="textRect" presStyleLbl="revTx" presStyleIdx="4" presStyleCnt="5">
        <dgm:presLayoutVars>
          <dgm:chMax val="1"/>
          <dgm:chPref val="1"/>
        </dgm:presLayoutVars>
      </dgm:prSet>
      <dgm:spPr/>
    </dgm:pt>
  </dgm:ptLst>
  <dgm:cxnLst>
    <dgm:cxn modelId="{60DA5F04-9328-4A83-A484-D882AA3DF486}" type="presOf" srcId="{EDF1ABA5-136B-4B12-A790-8214220B2064}" destId="{7564070D-AAA9-47A3-ADAD-243FADF23409}" srcOrd="0" destOrd="0" presId="urn:microsoft.com/office/officeart/2018/5/layout/IconCircleLabelList"/>
    <dgm:cxn modelId="{7EB75109-0CD3-4B72-AC52-85C99A380D07}" srcId="{228E7FE2-A2F4-4494-BFE4-E0AB284DDC0E}" destId="{0698B9C9-0F30-41DF-9CDF-146094DDCAF5}" srcOrd="1" destOrd="0" parTransId="{56B95447-9A0D-44F3-A0E0-6349D9FA33FB}" sibTransId="{5F234743-C782-4274-A085-EC2C43635819}"/>
    <dgm:cxn modelId="{C5996D2A-BE76-4B31-8B03-ECCE009BBA21}" srcId="{228E7FE2-A2F4-4494-BFE4-E0AB284DDC0E}" destId="{EC7CDB98-B631-4839-8EAB-CE7D0B8267DC}" srcOrd="2" destOrd="0" parTransId="{5D1E0035-D8CE-4473-9388-20547E8B2668}" sibTransId="{AFA74042-518A-4012-8397-7EE93A2AB0F9}"/>
    <dgm:cxn modelId="{5F345C5B-73B0-476A-82DC-74597FFBC111}" srcId="{228E7FE2-A2F4-4494-BFE4-E0AB284DDC0E}" destId="{330B24B0-F697-4E2A-B0F3-31B2BB2F9FCC}" srcOrd="4" destOrd="0" parTransId="{587FC35E-6367-4A51-B593-908CA2309EA7}" sibTransId="{2E38A7DC-FCDE-4B81-8B1F-A74601449942}"/>
    <dgm:cxn modelId="{90234B66-F731-44EB-9B51-D27AB7A9B07A}" type="presOf" srcId="{0698B9C9-0F30-41DF-9CDF-146094DDCAF5}" destId="{CDA2FDD6-1D29-45F7-95E6-31601FBBF724}" srcOrd="0" destOrd="0" presId="urn:microsoft.com/office/officeart/2018/5/layout/IconCircleLabelList"/>
    <dgm:cxn modelId="{6C19ED81-E6B9-420F-A50B-11DF6607397B}" srcId="{228E7FE2-A2F4-4494-BFE4-E0AB284DDC0E}" destId="{EDF1ABA5-136B-4B12-A790-8214220B2064}" srcOrd="0" destOrd="0" parTransId="{F39104FA-6139-4D9B-88BD-76C3D657823F}" sibTransId="{60830179-BB0F-410C-817D-A10A009E4882}"/>
    <dgm:cxn modelId="{3ADF4994-C167-4F60-A099-752E38AE7EE9}" srcId="{228E7FE2-A2F4-4494-BFE4-E0AB284DDC0E}" destId="{4264EA29-40C6-4348-95ED-CD8353672B04}" srcOrd="3" destOrd="0" parTransId="{56235F79-BE4C-452D-A258-6A1A07267350}" sibTransId="{D225D9A5-35BA-465A-9B1B-F51CD1A1A857}"/>
    <dgm:cxn modelId="{64F591A5-FE8F-468F-A015-F3510AD02E25}" type="presOf" srcId="{330B24B0-F697-4E2A-B0F3-31B2BB2F9FCC}" destId="{549D6D41-D6E8-42C3-9D9A-C9BCBB68E927}" srcOrd="0" destOrd="0" presId="urn:microsoft.com/office/officeart/2018/5/layout/IconCircleLabelList"/>
    <dgm:cxn modelId="{06E768A6-FC86-456E-805E-6ECFC948691C}" type="presOf" srcId="{EC7CDB98-B631-4839-8EAB-CE7D0B8267DC}" destId="{9AE18C49-A9B8-4499-BBAA-661E86AE471C}" srcOrd="0" destOrd="0" presId="urn:microsoft.com/office/officeart/2018/5/layout/IconCircleLabelList"/>
    <dgm:cxn modelId="{C65999CE-1679-4F07-987C-01504FB4F7E0}" type="presOf" srcId="{4264EA29-40C6-4348-95ED-CD8353672B04}" destId="{30DF9AF5-BA14-48BB-9A6C-332503533905}" srcOrd="0" destOrd="0" presId="urn:microsoft.com/office/officeart/2018/5/layout/IconCircleLabelList"/>
    <dgm:cxn modelId="{8863C2FC-275D-4839-92D7-B7312915C99F}" type="presOf" srcId="{228E7FE2-A2F4-4494-BFE4-E0AB284DDC0E}" destId="{93B28C68-E633-44D5-9656-4D1C25778F72}" srcOrd="0" destOrd="0" presId="urn:microsoft.com/office/officeart/2018/5/layout/IconCircleLabelList"/>
    <dgm:cxn modelId="{8B85743C-A75C-4901-BA78-946F45C51219}" type="presParOf" srcId="{93B28C68-E633-44D5-9656-4D1C25778F72}" destId="{57DC53D3-E5E1-45AB-898D-844AE52EA105}" srcOrd="0" destOrd="0" presId="urn:microsoft.com/office/officeart/2018/5/layout/IconCircleLabelList"/>
    <dgm:cxn modelId="{C1D99023-2D17-492F-AEE2-2B7267A863C9}" type="presParOf" srcId="{57DC53D3-E5E1-45AB-898D-844AE52EA105}" destId="{761C8846-C6A3-4390-8204-7945CF30EE5A}" srcOrd="0" destOrd="0" presId="urn:microsoft.com/office/officeart/2018/5/layout/IconCircleLabelList"/>
    <dgm:cxn modelId="{1FE8F270-CEE2-4DC0-A45C-276DBBE0212C}" type="presParOf" srcId="{57DC53D3-E5E1-45AB-898D-844AE52EA105}" destId="{D6912666-C725-4249-B1B1-51BD9BE2EC74}" srcOrd="1" destOrd="0" presId="urn:microsoft.com/office/officeart/2018/5/layout/IconCircleLabelList"/>
    <dgm:cxn modelId="{019BDD45-418C-4A42-90C0-4FCE83FA7713}" type="presParOf" srcId="{57DC53D3-E5E1-45AB-898D-844AE52EA105}" destId="{A8114B16-F5CE-4083-8C15-BF5750568F03}" srcOrd="2" destOrd="0" presId="urn:microsoft.com/office/officeart/2018/5/layout/IconCircleLabelList"/>
    <dgm:cxn modelId="{F1A549DC-1B8A-4B7B-B32D-6607E127A04E}" type="presParOf" srcId="{57DC53D3-E5E1-45AB-898D-844AE52EA105}" destId="{7564070D-AAA9-47A3-ADAD-243FADF23409}" srcOrd="3" destOrd="0" presId="urn:microsoft.com/office/officeart/2018/5/layout/IconCircleLabelList"/>
    <dgm:cxn modelId="{5293FAF7-62BB-48B2-AC0F-76B323130C8E}" type="presParOf" srcId="{93B28C68-E633-44D5-9656-4D1C25778F72}" destId="{901D423D-FD91-42A3-A011-F5198BEA693A}" srcOrd="1" destOrd="0" presId="urn:microsoft.com/office/officeart/2018/5/layout/IconCircleLabelList"/>
    <dgm:cxn modelId="{C16B232B-E435-4DB4-9F0F-40714F337EA5}" type="presParOf" srcId="{93B28C68-E633-44D5-9656-4D1C25778F72}" destId="{00888407-A590-456A-AF7F-A9985976E24C}" srcOrd="2" destOrd="0" presId="urn:microsoft.com/office/officeart/2018/5/layout/IconCircleLabelList"/>
    <dgm:cxn modelId="{B309BD8D-6953-475F-A678-BAF12BD960BC}" type="presParOf" srcId="{00888407-A590-456A-AF7F-A9985976E24C}" destId="{6DB78B02-5255-4D25-AE2E-196AF97E66B2}" srcOrd="0" destOrd="0" presId="urn:microsoft.com/office/officeart/2018/5/layout/IconCircleLabelList"/>
    <dgm:cxn modelId="{C88030E1-0388-4FB8-AE5E-9E177F5978B6}" type="presParOf" srcId="{00888407-A590-456A-AF7F-A9985976E24C}" destId="{11A54284-8537-4091-A1E6-C4CBB0209C26}" srcOrd="1" destOrd="0" presId="urn:microsoft.com/office/officeart/2018/5/layout/IconCircleLabelList"/>
    <dgm:cxn modelId="{22744660-A72E-4FEF-A2EE-A08332F5BA0C}" type="presParOf" srcId="{00888407-A590-456A-AF7F-A9985976E24C}" destId="{0655EC8B-B6BD-42B7-9268-911672A94852}" srcOrd="2" destOrd="0" presId="urn:microsoft.com/office/officeart/2018/5/layout/IconCircleLabelList"/>
    <dgm:cxn modelId="{3BD04F25-F938-453B-9DE1-45D1C30922BD}" type="presParOf" srcId="{00888407-A590-456A-AF7F-A9985976E24C}" destId="{CDA2FDD6-1D29-45F7-95E6-31601FBBF724}" srcOrd="3" destOrd="0" presId="urn:microsoft.com/office/officeart/2018/5/layout/IconCircleLabelList"/>
    <dgm:cxn modelId="{701B4A30-F616-4E87-8A2F-22A2141DA216}" type="presParOf" srcId="{93B28C68-E633-44D5-9656-4D1C25778F72}" destId="{1748F061-E510-4958-B27A-AAA67EB75C16}" srcOrd="3" destOrd="0" presId="urn:microsoft.com/office/officeart/2018/5/layout/IconCircleLabelList"/>
    <dgm:cxn modelId="{2F2B17B6-BD92-41F9-8AE3-866E2C7333F1}" type="presParOf" srcId="{93B28C68-E633-44D5-9656-4D1C25778F72}" destId="{B78C8A3B-9BDF-49E5-B9FA-EAB07F18347D}" srcOrd="4" destOrd="0" presId="urn:microsoft.com/office/officeart/2018/5/layout/IconCircleLabelList"/>
    <dgm:cxn modelId="{142E4B4D-EB69-4EF5-A2F6-E86D2D0B52B2}" type="presParOf" srcId="{B78C8A3B-9BDF-49E5-B9FA-EAB07F18347D}" destId="{0F6781D0-7205-4298-8FFD-FBF718D65454}" srcOrd="0" destOrd="0" presId="urn:microsoft.com/office/officeart/2018/5/layout/IconCircleLabelList"/>
    <dgm:cxn modelId="{6A9DE21A-52CD-45F2-95EE-C3230BA7A9D9}" type="presParOf" srcId="{B78C8A3B-9BDF-49E5-B9FA-EAB07F18347D}" destId="{0D698199-8FF1-40C1-A415-4CFDB2627053}" srcOrd="1" destOrd="0" presId="urn:microsoft.com/office/officeart/2018/5/layout/IconCircleLabelList"/>
    <dgm:cxn modelId="{0A1293DA-C1F8-493F-A637-4162A4F2E16E}" type="presParOf" srcId="{B78C8A3B-9BDF-49E5-B9FA-EAB07F18347D}" destId="{837F622F-070A-494C-8BED-1BA635482F3F}" srcOrd="2" destOrd="0" presId="urn:microsoft.com/office/officeart/2018/5/layout/IconCircleLabelList"/>
    <dgm:cxn modelId="{129EB64E-1E0F-4D94-922D-8A477EB70A3C}" type="presParOf" srcId="{B78C8A3B-9BDF-49E5-B9FA-EAB07F18347D}" destId="{9AE18C49-A9B8-4499-BBAA-661E86AE471C}" srcOrd="3" destOrd="0" presId="urn:microsoft.com/office/officeart/2018/5/layout/IconCircleLabelList"/>
    <dgm:cxn modelId="{31E72871-7B0C-40A6-9B35-4EFCC27CD219}" type="presParOf" srcId="{93B28C68-E633-44D5-9656-4D1C25778F72}" destId="{7FA98E9E-ED67-439A-BAB9-607783D3EA63}" srcOrd="5" destOrd="0" presId="urn:microsoft.com/office/officeart/2018/5/layout/IconCircleLabelList"/>
    <dgm:cxn modelId="{8CFD7F71-A7A8-4D32-AACB-C776E6B573BD}" type="presParOf" srcId="{93B28C68-E633-44D5-9656-4D1C25778F72}" destId="{C02D22F8-7D84-44CA-9E3C-E23122C2F529}" srcOrd="6" destOrd="0" presId="urn:microsoft.com/office/officeart/2018/5/layout/IconCircleLabelList"/>
    <dgm:cxn modelId="{41E8A36E-0819-4DFB-9895-1128AD305734}" type="presParOf" srcId="{C02D22F8-7D84-44CA-9E3C-E23122C2F529}" destId="{A5763CAF-688D-49A2-83E4-7D57485E62C1}" srcOrd="0" destOrd="0" presId="urn:microsoft.com/office/officeart/2018/5/layout/IconCircleLabelList"/>
    <dgm:cxn modelId="{AB430B55-A578-43A4-B5EF-EEFDF1DC1149}" type="presParOf" srcId="{C02D22F8-7D84-44CA-9E3C-E23122C2F529}" destId="{1967F648-077C-4F1F-83E3-B852F3042EDC}" srcOrd="1" destOrd="0" presId="urn:microsoft.com/office/officeart/2018/5/layout/IconCircleLabelList"/>
    <dgm:cxn modelId="{7DCDED0F-D14F-4798-A42E-03FE7578B71B}" type="presParOf" srcId="{C02D22F8-7D84-44CA-9E3C-E23122C2F529}" destId="{5EF1714F-C168-493E-ADEF-D42C3C96B820}" srcOrd="2" destOrd="0" presId="urn:microsoft.com/office/officeart/2018/5/layout/IconCircleLabelList"/>
    <dgm:cxn modelId="{D269CD67-7BE4-4BFB-90F2-4DBCCEDCC2FD}" type="presParOf" srcId="{C02D22F8-7D84-44CA-9E3C-E23122C2F529}" destId="{30DF9AF5-BA14-48BB-9A6C-332503533905}" srcOrd="3" destOrd="0" presId="urn:microsoft.com/office/officeart/2018/5/layout/IconCircleLabelList"/>
    <dgm:cxn modelId="{BF1BB33F-CA68-4375-9A18-FC53CA95354B}" type="presParOf" srcId="{93B28C68-E633-44D5-9656-4D1C25778F72}" destId="{650E95EA-5574-4CB5-8B01-CAEEA37CAC45}" srcOrd="7" destOrd="0" presId="urn:microsoft.com/office/officeart/2018/5/layout/IconCircleLabelList"/>
    <dgm:cxn modelId="{B8F09B92-990C-40D6-88D4-A5EA635B7072}" type="presParOf" srcId="{93B28C68-E633-44D5-9656-4D1C25778F72}" destId="{3C81ADC3-088F-4698-96F2-3F2C1AE48B5E}" srcOrd="8" destOrd="0" presId="urn:microsoft.com/office/officeart/2018/5/layout/IconCircleLabelList"/>
    <dgm:cxn modelId="{4203B029-42FC-40C9-8C91-C96C7CCAE2A8}" type="presParOf" srcId="{3C81ADC3-088F-4698-96F2-3F2C1AE48B5E}" destId="{92BAAF98-1E7C-4B52-ACC2-282DDEE79E11}" srcOrd="0" destOrd="0" presId="urn:microsoft.com/office/officeart/2018/5/layout/IconCircleLabelList"/>
    <dgm:cxn modelId="{E22A3F1B-0D17-46BD-9394-15343B437568}" type="presParOf" srcId="{3C81ADC3-088F-4698-96F2-3F2C1AE48B5E}" destId="{E32CE14E-2348-4D79-A2D8-D74A9BE45E35}" srcOrd="1" destOrd="0" presId="urn:microsoft.com/office/officeart/2018/5/layout/IconCircleLabelList"/>
    <dgm:cxn modelId="{69163B62-1630-49D2-84E2-83BC1D1A9235}" type="presParOf" srcId="{3C81ADC3-088F-4698-96F2-3F2C1AE48B5E}" destId="{EF2CB244-AE83-4A13-8565-FB28167AF3DF}" srcOrd="2" destOrd="0" presId="urn:microsoft.com/office/officeart/2018/5/layout/IconCircleLabelList"/>
    <dgm:cxn modelId="{50CD9B92-0DE8-4815-A6FB-96BA27EAA60D}" type="presParOf" srcId="{3C81ADC3-088F-4698-96F2-3F2C1AE48B5E}" destId="{549D6D41-D6E8-42C3-9D9A-C9BCBB68E92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64787D-B9DE-4AB0-BA4E-5CA7F58B676B}" type="doc">
      <dgm:prSet loTypeId="urn:microsoft.com/office/officeart/2005/8/layout/bProcess2" loCatId="process" qsTypeId="urn:microsoft.com/office/officeart/2005/8/quickstyle/simple1" qsCatId="simple" csTypeId="urn:microsoft.com/office/officeart/2005/8/colors/colorful4" csCatId="colorful" phldr="1"/>
      <dgm:spPr/>
      <dgm:t>
        <a:bodyPr/>
        <a:lstStyle/>
        <a:p>
          <a:endParaRPr lang="en-US"/>
        </a:p>
      </dgm:t>
    </dgm:pt>
    <dgm:pt modelId="{E6606C69-ED48-447F-ABCC-873D905CD43D}">
      <dgm:prSet/>
      <dgm:spPr/>
      <dgm:t>
        <a:bodyPr/>
        <a:lstStyle/>
        <a:p>
          <a:r>
            <a:rPr lang="en-US" dirty="0"/>
            <a:t>Plan</a:t>
          </a:r>
        </a:p>
      </dgm:t>
    </dgm:pt>
    <dgm:pt modelId="{E74AACA7-D64F-46CB-A33A-6613BC5AD8D7}" type="parTrans" cxnId="{95B1F3EB-E9A8-47B6-AEAF-1431E2F89E26}">
      <dgm:prSet/>
      <dgm:spPr/>
      <dgm:t>
        <a:bodyPr/>
        <a:lstStyle/>
        <a:p>
          <a:endParaRPr lang="en-US">
            <a:solidFill>
              <a:schemeClr val="bg1"/>
            </a:solidFill>
          </a:endParaRPr>
        </a:p>
      </dgm:t>
    </dgm:pt>
    <dgm:pt modelId="{DAFEDEF0-73AF-43E4-A022-C379154CA5FA}" type="sibTrans" cxnId="{95B1F3EB-E9A8-47B6-AEAF-1431E2F89E26}">
      <dgm:prSet/>
      <dgm:spPr/>
      <dgm:t>
        <a:bodyPr/>
        <a:lstStyle/>
        <a:p>
          <a:endParaRPr lang="en-US">
            <a:solidFill>
              <a:schemeClr val="bg1"/>
            </a:solidFill>
          </a:endParaRPr>
        </a:p>
      </dgm:t>
    </dgm:pt>
    <dgm:pt modelId="{97541831-E231-4C7F-8B75-A6DA53C4B927}">
      <dgm:prSet/>
      <dgm:spPr/>
      <dgm:t>
        <a:bodyPr/>
        <a:lstStyle/>
        <a:p>
          <a:r>
            <a:rPr lang="en-US"/>
            <a:t>Prep</a:t>
          </a:r>
        </a:p>
      </dgm:t>
    </dgm:pt>
    <dgm:pt modelId="{AD4ADD78-F9DB-4712-BCB5-98B74D31F0C6}" type="parTrans" cxnId="{81D9D1CA-950A-4A9A-81C2-57F7D0234AB0}">
      <dgm:prSet/>
      <dgm:spPr/>
      <dgm:t>
        <a:bodyPr/>
        <a:lstStyle/>
        <a:p>
          <a:endParaRPr lang="en-US">
            <a:solidFill>
              <a:schemeClr val="bg1"/>
            </a:solidFill>
          </a:endParaRPr>
        </a:p>
      </dgm:t>
    </dgm:pt>
    <dgm:pt modelId="{EA7E6094-B472-4715-9946-477E2F705561}" type="sibTrans" cxnId="{81D9D1CA-950A-4A9A-81C2-57F7D0234AB0}">
      <dgm:prSet/>
      <dgm:spPr/>
      <dgm:t>
        <a:bodyPr/>
        <a:lstStyle/>
        <a:p>
          <a:endParaRPr lang="en-US">
            <a:solidFill>
              <a:schemeClr val="bg1"/>
            </a:solidFill>
          </a:endParaRPr>
        </a:p>
      </dgm:t>
    </dgm:pt>
    <dgm:pt modelId="{7F5A4205-C019-4BEE-BD8F-B71DC89A1471}">
      <dgm:prSet/>
      <dgm:spPr/>
      <dgm:t>
        <a:bodyPr/>
        <a:lstStyle/>
        <a:p>
          <a:r>
            <a:rPr lang="en-US"/>
            <a:t>Cook</a:t>
          </a:r>
        </a:p>
      </dgm:t>
    </dgm:pt>
    <dgm:pt modelId="{66C5E01B-FCD1-459C-B05D-0787D4ED2254}" type="parTrans" cxnId="{0E98A6FE-EE2E-4D58-A40B-CAC4F1FE896A}">
      <dgm:prSet/>
      <dgm:spPr/>
      <dgm:t>
        <a:bodyPr/>
        <a:lstStyle/>
        <a:p>
          <a:endParaRPr lang="en-US">
            <a:solidFill>
              <a:schemeClr val="bg1"/>
            </a:solidFill>
          </a:endParaRPr>
        </a:p>
      </dgm:t>
    </dgm:pt>
    <dgm:pt modelId="{EFE30CAF-3498-47D9-92B1-39A76B178243}" type="sibTrans" cxnId="{0E98A6FE-EE2E-4D58-A40B-CAC4F1FE896A}">
      <dgm:prSet/>
      <dgm:spPr/>
      <dgm:t>
        <a:bodyPr/>
        <a:lstStyle/>
        <a:p>
          <a:endParaRPr lang="en-US">
            <a:solidFill>
              <a:schemeClr val="bg1"/>
            </a:solidFill>
          </a:endParaRPr>
        </a:p>
      </dgm:t>
    </dgm:pt>
    <dgm:pt modelId="{6B26C600-2667-410D-A5A2-6ACBBC853C6B}">
      <dgm:prSet/>
      <dgm:spPr/>
      <dgm:t>
        <a:bodyPr/>
        <a:lstStyle/>
        <a:p>
          <a:r>
            <a:rPr lang="en-US"/>
            <a:t>Season</a:t>
          </a:r>
        </a:p>
      </dgm:t>
    </dgm:pt>
    <dgm:pt modelId="{B9F511E8-7C01-4173-A51C-2A9E2E3AF7CC}" type="parTrans" cxnId="{9F1B5408-5201-41F8-8BD6-751EBB4A0BE4}">
      <dgm:prSet/>
      <dgm:spPr/>
      <dgm:t>
        <a:bodyPr/>
        <a:lstStyle/>
        <a:p>
          <a:endParaRPr lang="en-US">
            <a:solidFill>
              <a:schemeClr val="bg1"/>
            </a:solidFill>
          </a:endParaRPr>
        </a:p>
      </dgm:t>
    </dgm:pt>
    <dgm:pt modelId="{0146A45B-F6D4-44AD-BCB5-423544D38F39}" type="sibTrans" cxnId="{9F1B5408-5201-41F8-8BD6-751EBB4A0BE4}">
      <dgm:prSet/>
      <dgm:spPr/>
      <dgm:t>
        <a:bodyPr/>
        <a:lstStyle/>
        <a:p>
          <a:endParaRPr lang="en-US">
            <a:solidFill>
              <a:schemeClr val="bg1"/>
            </a:solidFill>
          </a:endParaRPr>
        </a:p>
      </dgm:t>
    </dgm:pt>
    <dgm:pt modelId="{80FBA888-660D-45BF-985B-AF0DFF3ECDAF}">
      <dgm:prSet/>
      <dgm:spPr/>
      <dgm:t>
        <a:bodyPr/>
        <a:lstStyle/>
        <a:p>
          <a:r>
            <a:rPr lang="en-US"/>
            <a:t>Clean</a:t>
          </a:r>
          <a:endParaRPr lang="en-US" dirty="0"/>
        </a:p>
      </dgm:t>
    </dgm:pt>
    <dgm:pt modelId="{FD85BD82-C04D-495F-823A-5C5D95733ED5}" type="parTrans" cxnId="{15A73E1C-6D68-4F36-B7F2-05E5AC01CF1E}">
      <dgm:prSet/>
      <dgm:spPr/>
      <dgm:t>
        <a:bodyPr/>
        <a:lstStyle/>
        <a:p>
          <a:endParaRPr lang="en-US">
            <a:solidFill>
              <a:schemeClr val="bg1"/>
            </a:solidFill>
          </a:endParaRPr>
        </a:p>
      </dgm:t>
    </dgm:pt>
    <dgm:pt modelId="{7D3B0204-232E-4DDB-8246-31A8460C5553}" type="sibTrans" cxnId="{15A73E1C-6D68-4F36-B7F2-05E5AC01CF1E}">
      <dgm:prSet/>
      <dgm:spPr/>
      <dgm:t>
        <a:bodyPr/>
        <a:lstStyle/>
        <a:p>
          <a:endParaRPr lang="en-US">
            <a:solidFill>
              <a:schemeClr val="bg1"/>
            </a:solidFill>
          </a:endParaRPr>
        </a:p>
      </dgm:t>
    </dgm:pt>
    <dgm:pt modelId="{91C2AD55-09C5-4B10-A0AD-4254AD54E6F0}">
      <dgm:prSet/>
      <dgm:spPr/>
      <dgm:t>
        <a:bodyPr/>
        <a:lstStyle/>
        <a:p>
          <a:r>
            <a:rPr lang="en-US"/>
            <a:t>Done</a:t>
          </a:r>
          <a:endParaRPr lang="en-US" dirty="0"/>
        </a:p>
      </dgm:t>
    </dgm:pt>
    <dgm:pt modelId="{618E275A-515B-453F-875A-4820ED3557E0}" type="parTrans" cxnId="{3109E3F3-BC30-4C57-A646-2541C2E9EE81}">
      <dgm:prSet/>
      <dgm:spPr/>
      <dgm:t>
        <a:bodyPr/>
        <a:lstStyle/>
        <a:p>
          <a:endParaRPr lang="en-US">
            <a:solidFill>
              <a:schemeClr val="bg1"/>
            </a:solidFill>
          </a:endParaRPr>
        </a:p>
      </dgm:t>
    </dgm:pt>
    <dgm:pt modelId="{79C26673-223D-4A2F-BFC8-CC493DCCDA03}" type="sibTrans" cxnId="{3109E3F3-BC30-4C57-A646-2541C2E9EE81}">
      <dgm:prSet/>
      <dgm:spPr/>
      <dgm:t>
        <a:bodyPr/>
        <a:lstStyle/>
        <a:p>
          <a:endParaRPr lang="en-US">
            <a:solidFill>
              <a:schemeClr val="bg1"/>
            </a:solidFill>
          </a:endParaRPr>
        </a:p>
      </dgm:t>
    </dgm:pt>
    <dgm:pt modelId="{80E36B84-6F23-401B-89AC-8E61C78D802B}" type="pres">
      <dgm:prSet presAssocID="{2F64787D-B9DE-4AB0-BA4E-5CA7F58B676B}" presName="diagram" presStyleCnt="0">
        <dgm:presLayoutVars>
          <dgm:dir/>
          <dgm:resizeHandles/>
        </dgm:presLayoutVars>
      </dgm:prSet>
      <dgm:spPr/>
    </dgm:pt>
    <dgm:pt modelId="{1F1A711D-3463-420D-9813-28DA6F5BC860}" type="pres">
      <dgm:prSet presAssocID="{E6606C69-ED48-447F-ABCC-873D905CD43D}" presName="firstNode" presStyleLbl="node1" presStyleIdx="0" presStyleCnt="6">
        <dgm:presLayoutVars>
          <dgm:bulletEnabled val="1"/>
        </dgm:presLayoutVars>
      </dgm:prSet>
      <dgm:spPr/>
    </dgm:pt>
    <dgm:pt modelId="{8A5B7C8A-8B3B-489F-8F1D-9A13C92D379A}" type="pres">
      <dgm:prSet presAssocID="{DAFEDEF0-73AF-43E4-A022-C379154CA5FA}" presName="sibTrans" presStyleLbl="sibTrans2D1" presStyleIdx="0" presStyleCnt="5"/>
      <dgm:spPr/>
    </dgm:pt>
    <dgm:pt modelId="{75B8BE75-B8D7-473C-A075-01C0D28CAD7F}" type="pres">
      <dgm:prSet presAssocID="{97541831-E231-4C7F-8B75-A6DA53C4B927}" presName="middleNode" presStyleCnt="0"/>
      <dgm:spPr/>
    </dgm:pt>
    <dgm:pt modelId="{A39E7E1F-86FA-4765-82DC-DFB9136C898F}" type="pres">
      <dgm:prSet presAssocID="{97541831-E231-4C7F-8B75-A6DA53C4B927}" presName="padding" presStyleLbl="node1" presStyleIdx="0" presStyleCnt="6"/>
      <dgm:spPr/>
    </dgm:pt>
    <dgm:pt modelId="{6E8ACBE8-85DE-4712-B99E-B83DAC412ABE}" type="pres">
      <dgm:prSet presAssocID="{97541831-E231-4C7F-8B75-A6DA53C4B927}" presName="shape" presStyleLbl="node1" presStyleIdx="1" presStyleCnt="6">
        <dgm:presLayoutVars>
          <dgm:bulletEnabled val="1"/>
        </dgm:presLayoutVars>
      </dgm:prSet>
      <dgm:spPr/>
    </dgm:pt>
    <dgm:pt modelId="{1A95108F-BBEC-4E09-B1E1-C72E18F856E6}" type="pres">
      <dgm:prSet presAssocID="{EA7E6094-B472-4715-9946-477E2F705561}" presName="sibTrans" presStyleLbl="sibTrans2D1" presStyleIdx="1" presStyleCnt="5"/>
      <dgm:spPr/>
    </dgm:pt>
    <dgm:pt modelId="{2221B628-FEC2-4929-8A32-A61819664CD7}" type="pres">
      <dgm:prSet presAssocID="{7F5A4205-C019-4BEE-BD8F-B71DC89A1471}" presName="middleNode" presStyleCnt="0"/>
      <dgm:spPr/>
    </dgm:pt>
    <dgm:pt modelId="{42C9FFE7-B350-463E-91FE-6AC4EC3B3250}" type="pres">
      <dgm:prSet presAssocID="{7F5A4205-C019-4BEE-BD8F-B71DC89A1471}" presName="padding" presStyleLbl="node1" presStyleIdx="1" presStyleCnt="6"/>
      <dgm:spPr/>
    </dgm:pt>
    <dgm:pt modelId="{C6E785C7-CC16-4562-A13E-E38FE3B58E3A}" type="pres">
      <dgm:prSet presAssocID="{7F5A4205-C019-4BEE-BD8F-B71DC89A1471}" presName="shape" presStyleLbl="node1" presStyleIdx="2" presStyleCnt="6">
        <dgm:presLayoutVars>
          <dgm:bulletEnabled val="1"/>
        </dgm:presLayoutVars>
      </dgm:prSet>
      <dgm:spPr/>
    </dgm:pt>
    <dgm:pt modelId="{533D7851-E03D-4EC4-AA57-B5C8389E26D5}" type="pres">
      <dgm:prSet presAssocID="{EFE30CAF-3498-47D9-92B1-39A76B178243}" presName="sibTrans" presStyleLbl="sibTrans2D1" presStyleIdx="2" presStyleCnt="5"/>
      <dgm:spPr/>
    </dgm:pt>
    <dgm:pt modelId="{0AA31D8A-E205-4C53-8DC2-08A07E78FBAE}" type="pres">
      <dgm:prSet presAssocID="{6B26C600-2667-410D-A5A2-6ACBBC853C6B}" presName="middleNode" presStyleCnt="0"/>
      <dgm:spPr/>
    </dgm:pt>
    <dgm:pt modelId="{3FE95231-D03B-4B82-8488-60CAF198BC36}" type="pres">
      <dgm:prSet presAssocID="{6B26C600-2667-410D-A5A2-6ACBBC853C6B}" presName="padding" presStyleLbl="node1" presStyleIdx="2" presStyleCnt="6"/>
      <dgm:spPr/>
    </dgm:pt>
    <dgm:pt modelId="{F2C6BBC9-2491-43CD-9488-15C943FE7037}" type="pres">
      <dgm:prSet presAssocID="{6B26C600-2667-410D-A5A2-6ACBBC853C6B}" presName="shape" presStyleLbl="node1" presStyleIdx="3" presStyleCnt="6">
        <dgm:presLayoutVars>
          <dgm:bulletEnabled val="1"/>
        </dgm:presLayoutVars>
      </dgm:prSet>
      <dgm:spPr/>
    </dgm:pt>
    <dgm:pt modelId="{B24F5B19-CE0E-4F33-B406-686F6EDAF66D}" type="pres">
      <dgm:prSet presAssocID="{0146A45B-F6D4-44AD-BCB5-423544D38F39}" presName="sibTrans" presStyleLbl="sibTrans2D1" presStyleIdx="3" presStyleCnt="5"/>
      <dgm:spPr/>
    </dgm:pt>
    <dgm:pt modelId="{5AC0CB64-F44F-4416-9FBA-D5C2AFDC99E1}" type="pres">
      <dgm:prSet presAssocID="{80FBA888-660D-45BF-985B-AF0DFF3ECDAF}" presName="middleNode" presStyleCnt="0"/>
      <dgm:spPr/>
    </dgm:pt>
    <dgm:pt modelId="{21678A2D-EBCA-4544-8D02-CD2537DCB60B}" type="pres">
      <dgm:prSet presAssocID="{80FBA888-660D-45BF-985B-AF0DFF3ECDAF}" presName="padding" presStyleLbl="node1" presStyleIdx="3" presStyleCnt="6"/>
      <dgm:spPr/>
    </dgm:pt>
    <dgm:pt modelId="{C6961F94-8C20-4BF0-BD10-8A3FBA714395}" type="pres">
      <dgm:prSet presAssocID="{80FBA888-660D-45BF-985B-AF0DFF3ECDAF}" presName="shape" presStyleLbl="node1" presStyleIdx="4" presStyleCnt="6">
        <dgm:presLayoutVars>
          <dgm:bulletEnabled val="1"/>
        </dgm:presLayoutVars>
      </dgm:prSet>
      <dgm:spPr/>
    </dgm:pt>
    <dgm:pt modelId="{35AE0EA6-2EE8-4F51-80EC-77743304DE66}" type="pres">
      <dgm:prSet presAssocID="{7D3B0204-232E-4DDB-8246-31A8460C5553}" presName="sibTrans" presStyleLbl="sibTrans2D1" presStyleIdx="4" presStyleCnt="5"/>
      <dgm:spPr/>
    </dgm:pt>
    <dgm:pt modelId="{5883945A-6E54-4318-972C-43FD4BE70CFB}" type="pres">
      <dgm:prSet presAssocID="{91C2AD55-09C5-4B10-A0AD-4254AD54E6F0}" presName="lastNode" presStyleLbl="node1" presStyleIdx="5" presStyleCnt="6">
        <dgm:presLayoutVars>
          <dgm:bulletEnabled val="1"/>
        </dgm:presLayoutVars>
      </dgm:prSet>
      <dgm:spPr/>
    </dgm:pt>
  </dgm:ptLst>
  <dgm:cxnLst>
    <dgm:cxn modelId="{9F1B5408-5201-41F8-8BD6-751EBB4A0BE4}" srcId="{2F64787D-B9DE-4AB0-BA4E-5CA7F58B676B}" destId="{6B26C600-2667-410D-A5A2-6ACBBC853C6B}" srcOrd="3" destOrd="0" parTransId="{B9F511E8-7C01-4173-A51C-2A9E2E3AF7CC}" sibTransId="{0146A45B-F6D4-44AD-BCB5-423544D38F39}"/>
    <dgm:cxn modelId="{EF8B8C0C-0E3D-46EE-9264-B1D1C91B0801}" type="presOf" srcId="{0146A45B-F6D4-44AD-BCB5-423544D38F39}" destId="{B24F5B19-CE0E-4F33-B406-686F6EDAF66D}" srcOrd="0" destOrd="0" presId="urn:microsoft.com/office/officeart/2005/8/layout/bProcess2"/>
    <dgm:cxn modelId="{E5211415-7C8D-4E35-AA54-53A8E4719147}" type="presOf" srcId="{DAFEDEF0-73AF-43E4-A022-C379154CA5FA}" destId="{8A5B7C8A-8B3B-489F-8F1D-9A13C92D379A}" srcOrd="0" destOrd="0" presId="urn:microsoft.com/office/officeart/2005/8/layout/bProcess2"/>
    <dgm:cxn modelId="{15A73E1C-6D68-4F36-B7F2-05E5AC01CF1E}" srcId="{2F64787D-B9DE-4AB0-BA4E-5CA7F58B676B}" destId="{80FBA888-660D-45BF-985B-AF0DFF3ECDAF}" srcOrd="4" destOrd="0" parTransId="{FD85BD82-C04D-495F-823A-5C5D95733ED5}" sibTransId="{7D3B0204-232E-4DDB-8246-31A8460C5553}"/>
    <dgm:cxn modelId="{F2F5711D-6230-4DE8-B675-38D945E6E4CB}" type="presOf" srcId="{E6606C69-ED48-447F-ABCC-873D905CD43D}" destId="{1F1A711D-3463-420D-9813-28DA6F5BC860}" srcOrd="0" destOrd="0" presId="urn:microsoft.com/office/officeart/2005/8/layout/bProcess2"/>
    <dgm:cxn modelId="{E428421F-B261-4419-BC85-70C3935AE86F}" type="presOf" srcId="{6B26C600-2667-410D-A5A2-6ACBBC853C6B}" destId="{F2C6BBC9-2491-43CD-9488-15C943FE7037}" srcOrd="0" destOrd="0" presId="urn:microsoft.com/office/officeart/2005/8/layout/bProcess2"/>
    <dgm:cxn modelId="{6FB51943-212B-49D2-B783-5D3A1BCEA7A2}" type="presOf" srcId="{EA7E6094-B472-4715-9946-477E2F705561}" destId="{1A95108F-BBEC-4E09-B1E1-C72E18F856E6}" srcOrd="0" destOrd="0" presId="urn:microsoft.com/office/officeart/2005/8/layout/bProcess2"/>
    <dgm:cxn modelId="{E3310B6B-7F3B-4385-962E-31FE33FE2440}" type="presOf" srcId="{91C2AD55-09C5-4B10-A0AD-4254AD54E6F0}" destId="{5883945A-6E54-4318-972C-43FD4BE70CFB}" srcOrd="0" destOrd="0" presId="urn:microsoft.com/office/officeart/2005/8/layout/bProcess2"/>
    <dgm:cxn modelId="{BAF65C57-DF05-47D9-9331-0A4EB2B80084}" type="presOf" srcId="{EFE30CAF-3498-47D9-92B1-39A76B178243}" destId="{533D7851-E03D-4EC4-AA57-B5C8389E26D5}" srcOrd="0" destOrd="0" presId="urn:microsoft.com/office/officeart/2005/8/layout/bProcess2"/>
    <dgm:cxn modelId="{A79BC493-25BB-437D-BF58-8B3B7DF24578}" type="presOf" srcId="{80FBA888-660D-45BF-985B-AF0DFF3ECDAF}" destId="{C6961F94-8C20-4BF0-BD10-8A3FBA714395}" srcOrd="0" destOrd="0" presId="urn:microsoft.com/office/officeart/2005/8/layout/bProcess2"/>
    <dgm:cxn modelId="{74004D94-86EC-473C-B8DE-23971DD57476}" type="presOf" srcId="{7F5A4205-C019-4BEE-BD8F-B71DC89A1471}" destId="{C6E785C7-CC16-4562-A13E-E38FE3B58E3A}" srcOrd="0" destOrd="0" presId="urn:microsoft.com/office/officeart/2005/8/layout/bProcess2"/>
    <dgm:cxn modelId="{3466AAA8-51EE-43DE-888A-0401C38BD6CB}" type="presOf" srcId="{7D3B0204-232E-4DDB-8246-31A8460C5553}" destId="{35AE0EA6-2EE8-4F51-80EC-77743304DE66}" srcOrd="0" destOrd="0" presId="urn:microsoft.com/office/officeart/2005/8/layout/bProcess2"/>
    <dgm:cxn modelId="{E7E099B7-2B4B-4E85-8126-E405CDD22E4B}" type="presOf" srcId="{2F64787D-B9DE-4AB0-BA4E-5CA7F58B676B}" destId="{80E36B84-6F23-401B-89AC-8E61C78D802B}" srcOrd="0" destOrd="0" presId="urn:microsoft.com/office/officeart/2005/8/layout/bProcess2"/>
    <dgm:cxn modelId="{81D9D1CA-950A-4A9A-81C2-57F7D0234AB0}" srcId="{2F64787D-B9DE-4AB0-BA4E-5CA7F58B676B}" destId="{97541831-E231-4C7F-8B75-A6DA53C4B927}" srcOrd="1" destOrd="0" parTransId="{AD4ADD78-F9DB-4712-BCB5-98B74D31F0C6}" sibTransId="{EA7E6094-B472-4715-9946-477E2F705561}"/>
    <dgm:cxn modelId="{0943C5D4-BFDE-4891-883F-4D5E911F0280}" type="presOf" srcId="{97541831-E231-4C7F-8B75-A6DA53C4B927}" destId="{6E8ACBE8-85DE-4712-B99E-B83DAC412ABE}" srcOrd="0" destOrd="0" presId="urn:microsoft.com/office/officeart/2005/8/layout/bProcess2"/>
    <dgm:cxn modelId="{95B1F3EB-E9A8-47B6-AEAF-1431E2F89E26}" srcId="{2F64787D-B9DE-4AB0-BA4E-5CA7F58B676B}" destId="{E6606C69-ED48-447F-ABCC-873D905CD43D}" srcOrd="0" destOrd="0" parTransId="{E74AACA7-D64F-46CB-A33A-6613BC5AD8D7}" sibTransId="{DAFEDEF0-73AF-43E4-A022-C379154CA5FA}"/>
    <dgm:cxn modelId="{3109E3F3-BC30-4C57-A646-2541C2E9EE81}" srcId="{2F64787D-B9DE-4AB0-BA4E-5CA7F58B676B}" destId="{91C2AD55-09C5-4B10-A0AD-4254AD54E6F0}" srcOrd="5" destOrd="0" parTransId="{618E275A-515B-453F-875A-4820ED3557E0}" sibTransId="{79C26673-223D-4A2F-BFC8-CC493DCCDA03}"/>
    <dgm:cxn modelId="{0E98A6FE-EE2E-4D58-A40B-CAC4F1FE896A}" srcId="{2F64787D-B9DE-4AB0-BA4E-5CA7F58B676B}" destId="{7F5A4205-C019-4BEE-BD8F-B71DC89A1471}" srcOrd="2" destOrd="0" parTransId="{66C5E01B-FCD1-459C-B05D-0787D4ED2254}" sibTransId="{EFE30CAF-3498-47D9-92B1-39A76B178243}"/>
    <dgm:cxn modelId="{DC869A91-B57E-4A7D-860A-5A2B4D8124FD}" type="presParOf" srcId="{80E36B84-6F23-401B-89AC-8E61C78D802B}" destId="{1F1A711D-3463-420D-9813-28DA6F5BC860}" srcOrd="0" destOrd="0" presId="urn:microsoft.com/office/officeart/2005/8/layout/bProcess2"/>
    <dgm:cxn modelId="{966FA2C2-30BE-4C2C-B8C0-A1542BD3C5AC}" type="presParOf" srcId="{80E36B84-6F23-401B-89AC-8E61C78D802B}" destId="{8A5B7C8A-8B3B-489F-8F1D-9A13C92D379A}" srcOrd="1" destOrd="0" presId="urn:microsoft.com/office/officeart/2005/8/layout/bProcess2"/>
    <dgm:cxn modelId="{0BF8CAA1-2E9D-44E3-BD29-9D2933377C49}" type="presParOf" srcId="{80E36B84-6F23-401B-89AC-8E61C78D802B}" destId="{75B8BE75-B8D7-473C-A075-01C0D28CAD7F}" srcOrd="2" destOrd="0" presId="urn:microsoft.com/office/officeart/2005/8/layout/bProcess2"/>
    <dgm:cxn modelId="{CD264EC2-C9A8-4159-A3E3-C8F126314E23}" type="presParOf" srcId="{75B8BE75-B8D7-473C-A075-01C0D28CAD7F}" destId="{A39E7E1F-86FA-4765-82DC-DFB9136C898F}" srcOrd="0" destOrd="0" presId="urn:microsoft.com/office/officeart/2005/8/layout/bProcess2"/>
    <dgm:cxn modelId="{9381E986-3F3B-4F89-AED2-FAD1A0820BD8}" type="presParOf" srcId="{75B8BE75-B8D7-473C-A075-01C0D28CAD7F}" destId="{6E8ACBE8-85DE-4712-B99E-B83DAC412ABE}" srcOrd="1" destOrd="0" presId="urn:microsoft.com/office/officeart/2005/8/layout/bProcess2"/>
    <dgm:cxn modelId="{A8CE6180-7174-4BAA-9839-A340B8265B10}" type="presParOf" srcId="{80E36B84-6F23-401B-89AC-8E61C78D802B}" destId="{1A95108F-BBEC-4E09-B1E1-C72E18F856E6}" srcOrd="3" destOrd="0" presId="urn:microsoft.com/office/officeart/2005/8/layout/bProcess2"/>
    <dgm:cxn modelId="{0AC42BA6-0413-4FE9-9E39-94569ECA73E6}" type="presParOf" srcId="{80E36B84-6F23-401B-89AC-8E61C78D802B}" destId="{2221B628-FEC2-4929-8A32-A61819664CD7}" srcOrd="4" destOrd="0" presId="urn:microsoft.com/office/officeart/2005/8/layout/bProcess2"/>
    <dgm:cxn modelId="{42DA7022-C0D1-4646-9A14-97828FA23DA1}" type="presParOf" srcId="{2221B628-FEC2-4929-8A32-A61819664CD7}" destId="{42C9FFE7-B350-463E-91FE-6AC4EC3B3250}" srcOrd="0" destOrd="0" presId="urn:microsoft.com/office/officeart/2005/8/layout/bProcess2"/>
    <dgm:cxn modelId="{56132556-91A4-4180-BDF1-A775FC0EBC86}" type="presParOf" srcId="{2221B628-FEC2-4929-8A32-A61819664CD7}" destId="{C6E785C7-CC16-4562-A13E-E38FE3B58E3A}" srcOrd="1" destOrd="0" presId="urn:microsoft.com/office/officeart/2005/8/layout/bProcess2"/>
    <dgm:cxn modelId="{B78BE6FC-03C2-45EB-AFCF-8EDA8AE88240}" type="presParOf" srcId="{80E36B84-6F23-401B-89AC-8E61C78D802B}" destId="{533D7851-E03D-4EC4-AA57-B5C8389E26D5}" srcOrd="5" destOrd="0" presId="urn:microsoft.com/office/officeart/2005/8/layout/bProcess2"/>
    <dgm:cxn modelId="{DD5E6498-B4E4-44BD-9827-CA3529A40829}" type="presParOf" srcId="{80E36B84-6F23-401B-89AC-8E61C78D802B}" destId="{0AA31D8A-E205-4C53-8DC2-08A07E78FBAE}" srcOrd="6" destOrd="0" presId="urn:microsoft.com/office/officeart/2005/8/layout/bProcess2"/>
    <dgm:cxn modelId="{7EEBADC4-8752-4DE6-B9C7-9ACA9C769527}" type="presParOf" srcId="{0AA31D8A-E205-4C53-8DC2-08A07E78FBAE}" destId="{3FE95231-D03B-4B82-8488-60CAF198BC36}" srcOrd="0" destOrd="0" presId="urn:microsoft.com/office/officeart/2005/8/layout/bProcess2"/>
    <dgm:cxn modelId="{F4C5CA9A-48C6-45EE-AB54-D40640FB211A}" type="presParOf" srcId="{0AA31D8A-E205-4C53-8DC2-08A07E78FBAE}" destId="{F2C6BBC9-2491-43CD-9488-15C943FE7037}" srcOrd="1" destOrd="0" presId="urn:microsoft.com/office/officeart/2005/8/layout/bProcess2"/>
    <dgm:cxn modelId="{7B1862EC-5B88-450F-996E-A7110D51B13F}" type="presParOf" srcId="{80E36B84-6F23-401B-89AC-8E61C78D802B}" destId="{B24F5B19-CE0E-4F33-B406-686F6EDAF66D}" srcOrd="7" destOrd="0" presId="urn:microsoft.com/office/officeart/2005/8/layout/bProcess2"/>
    <dgm:cxn modelId="{68903001-FE7F-45F0-92E3-DD93CF2148D4}" type="presParOf" srcId="{80E36B84-6F23-401B-89AC-8E61C78D802B}" destId="{5AC0CB64-F44F-4416-9FBA-D5C2AFDC99E1}" srcOrd="8" destOrd="0" presId="urn:microsoft.com/office/officeart/2005/8/layout/bProcess2"/>
    <dgm:cxn modelId="{077CF196-7630-405D-875E-4478E4C63A2A}" type="presParOf" srcId="{5AC0CB64-F44F-4416-9FBA-D5C2AFDC99E1}" destId="{21678A2D-EBCA-4544-8D02-CD2537DCB60B}" srcOrd="0" destOrd="0" presId="urn:microsoft.com/office/officeart/2005/8/layout/bProcess2"/>
    <dgm:cxn modelId="{789EC792-C8C5-43F2-AC2B-57540B2833DF}" type="presParOf" srcId="{5AC0CB64-F44F-4416-9FBA-D5C2AFDC99E1}" destId="{C6961F94-8C20-4BF0-BD10-8A3FBA714395}" srcOrd="1" destOrd="0" presId="urn:microsoft.com/office/officeart/2005/8/layout/bProcess2"/>
    <dgm:cxn modelId="{738CED34-4C08-46B0-B849-7D74787B667F}" type="presParOf" srcId="{80E36B84-6F23-401B-89AC-8E61C78D802B}" destId="{35AE0EA6-2EE8-4F51-80EC-77743304DE66}" srcOrd="9" destOrd="0" presId="urn:microsoft.com/office/officeart/2005/8/layout/bProcess2"/>
    <dgm:cxn modelId="{B12FB387-9F5A-451A-A7A5-48C9EA5C785E}" type="presParOf" srcId="{80E36B84-6F23-401B-89AC-8E61C78D802B}" destId="{5883945A-6E54-4318-972C-43FD4BE70CFB}" srcOrd="10"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D4212-FEC2-42D5-89C6-8EC877BD9E42}">
      <dsp:nvSpPr>
        <dsp:cNvPr id="0" name=""/>
        <dsp:cNvSpPr/>
      </dsp:nvSpPr>
      <dsp:spPr>
        <a:xfrm>
          <a:off x="0" y="179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9B0778-59F2-4F36-9DC8-DF301B373488}">
      <dsp:nvSpPr>
        <dsp:cNvPr id="0" name=""/>
        <dsp:cNvSpPr/>
      </dsp:nvSpPr>
      <dsp:spPr>
        <a:xfrm>
          <a:off x="230841" y="173490"/>
          <a:ext cx="419711" cy="419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844B3A-9246-405D-8438-8B3EA7ED6C45}">
      <dsp:nvSpPr>
        <dsp:cNvPr id="0" name=""/>
        <dsp:cNvSpPr/>
      </dsp:nvSpPr>
      <dsp:spPr>
        <a:xfrm>
          <a:off x="881393" y="179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en-US" sz="1900" b="1" kern="1200"/>
            <a:t>Kitchen Ergonomics</a:t>
          </a:r>
        </a:p>
      </dsp:txBody>
      <dsp:txXfrm>
        <a:off x="881393" y="1790"/>
        <a:ext cx="6019118" cy="763111"/>
      </dsp:txXfrm>
    </dsp:sp>
    <dsp:sp modelId="{BA67D208-5A43-45B2-9DBE-CFAB756251AD}">
      <dsp:nvSpPr>
        <dsp:cNvPr id="0" name=""/>
        <dsp:cNvSpPr/>
      </dsp:nvSpPr>
      <dsp:spPr>
        <a:xfrm>
          <a:off x="0" y="95568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8CD5B-FB9B-4020-9800-CF22AB3A147A}">
      <dsp:nvSpPr>
        <dsp:cNvPr id="0" name=""/>
        <dsp:cNvSpPr/>
      </dsp:nvSpPr>
      <dsp:spPr>
        <a:xfrm>
          <a:off x="230841" y="1127380"/>
          <a:ext cx="419711" cy="419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AED1C1-727A-4CB2-A018-E8B5B07DD165}">
      <dsp:nvSpPr>
        <dsp:cNvPr id="0" name=""/>
        <dsp:cNvSpPr/>
      </dsp:nvSpPr>
      <dsp:spPr>
        <a:xfrm>
          <a:off x="881393" y="95568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en-US" sz="1900" b="1" kern="1200" dirty="0"/>
            <a:t>UX Case Studies with Design Solutions for “Smart Kitchens” (Screens, Projectors, Audio/Video devices)</a:t>
          </a:r>
        </a:p>
      </dsp:txBody>
      <dsp:txXfrm>
        <a:off x="881393" y="955680"/>
        <a:ext cx="6019118" cy="763111"/>
      </dsp:txXfrm>
    </dsp:sp>
    <dsp:sp modelId="{90B916D8-66A7-4F5F-AEF1-4800D4C038F7}">
      <dsp:nvSpPr>
        <dsp:cNvPr id="0" name=""/>
        <dsp:cNvSpPr/>
      </dsp:nvSpPr>
      <dsp:spPr>
        <a:xfrm>
          <a:off x="0" y="190956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3F654-7F31-435A-8F9C-3EB0350B2B11}">
      <dsp:nvSpPr>
        <dsp:cNvPr id="0" name=""/>
        <dsp:cNvSpPr/>
      </dsp:nvSpPr>
      <dsp:spPr>
        <a:xfrm>
          <a:off x="230841" y="2081270"/>
          <a:ext cx="419711" cy="41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B3BDD3-4678-4F49-83BC-766FEFFCF26B}">
      <dsp:nvSpPr>
        <dsp:cNvPr id="0" name=""/>
        <dsp:cNvSpPr/>
      </dsp:nvSpPr>
      <dsp:spPr>
        <a:xfrm>
          <a:off x="881393" y="190956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en-US" sz="1900" b="1" kern="1200" dirty="0"/>
            <a:t>UX Case Studies on principles for arranging  a Kitchen</a:t>
          </a:r>
        </a:p>
      </dsp:txBody>
      <dsp:txXfrm>
        <a:off x="881393" y="1909569"/>
        <a:ext cx="6019118" cy="763111"/>
      </dsp:txXfrm>
    </dsp:sp>
    <dsp:sp modelId="{A370FB2B-741C-4152-8FED-E5E4B32DE262}">
      <dsp:nvSpPr>
        <dsp:cNvPr id="0" name=""/>
        <dsp:cNvSpPr/>
      </dsp:nvSpPr>
      <dsp:spPr>
        <a:xfrm>
          <a:off x="0" y="286345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158A4-B9A9-46C5-BB38-146C3E08B1F7}">
      <dsp:nvSpPr>
        <dsp:cNvPr id="0" name=""/>
        <dsp:cNvSpPr/>
      </dsp:nvSpPr>
      <dsp:spPr>
        <a:xfrm>
          <a:off x="230841" y="3035159"/>
          <a:ext cx="419711" cy="419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C3AD55-0C71-4FA6-BDA8-7200F28CF340}">
      <dsp:nvSpPr>
        <dsp:cNvPr id="0" name=""/>
        <dsp:cNvSpPr/>
      </dsp:nvSpPr>
      <dsp:spPr>
        <a:xfrm>
          <a:off x="881393" y="286345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en-US" sz="1900" b="1" kern="1200"/>
            <a:t>Virtual Systems for Designing Kitchens using Kansei Engineering</a:t>
          </a:r>
        </a:p>
      </dsp:txBody>
      <dsp:txXfrm>
        <a:off x="881393" y="2863459"/>
        <a:ext cx="6019118" cy="763111"/>
      </dsp:txXfrm>
    </dsp:sp>
    <dsp:sp modelId="{1294D9AE-A25C-4825-BBF9-01E86C6A5512}">
      <dsp:nvSpPr>
        <dsp:cNvPr id="0" name=""/>
        <dsp:cNvSpPr/>
      </dsp:nvSpPr>
      <dsp:spPr>
        <a:xfrm>
          <a:off x="0" y="381734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C1903-943A-4B4C-BDF8-941B97E1ED38}">
      <dsp:nvSpPr>
        <dsp:cNvPr id="0" name=""/>
        <dsp:cNvSpPr/>
      </dsp:nvSpPr>
      <dsp:spPr>
        <a:xfrm>
          <a:off x="230841" y="3989049"/>
          <a:ext cx="419711" cy="419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B5F53E-8F39-4AFF-9778-93489A5E8CF7}">
      <dsp:nvSpPr>
        <dsp:cNvPr id="0" name=""/>
        <dsp:cNvSpPr/>
      </dsp:nvSpPr>
      <dsp:spPr>
        <a:xfrm>
          <a:off x="881393" y="381734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en-US" sz="1900" b="1" kern="1200" dirty="0"/>
            <a:t>Virtual Reality/Augmented Reality setups to allow customers to design their kitchens</a:t>
          </a:r>
        </a:p>
      </dsp:txBody>
      <dsp:txXfrm>
        <a:off x="881393" y="3817348"/>
        <a:ext cx="6019118" cy="763111"/>
      </dsp:txXfrm>
    </dsp:sp>
    <dsp:sp modelId="{DD07EA37-96D9-4107-8801-5271413F01C0}">
      <dsp:nvSpPr>
        <dsp:cNvPr id="0" name=""/>
        <dsp:cNvSpPr/>
      </dsp:nvSpPr>
      <dsp:spPr>
        <a:xfrm>
          <a:off x="0" y="477123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7D9F3-9FE6-49A0-9413-3900700DD761}">
      <dsp:nvSpPr>
        <dsp:cNvPr id="0" name=""/>
        <dsp:cNvSpPr/>
      </dsp:nvSpPr>
      <dsp:spPr>
        <a:xfrm>
          <a:off x="230841" y="4942938"/>
          <a:ext cx="419711" cy="4197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A4D53B-888D-4B79-8B34-A5043C30EFD8}">
      <dsp:nvSpPr>
        <dsp:cNvPr id="0" name=""/>
        <dsp:cNvSpPr/>
      </dsp:nvSpPr>
      <dsp:spPr>
        <a:xfrm>
          <a:off x="881393" y="477123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100000"/>
            </a:lnSpc>
            <a:spcBef>
              <a:spcPct val="0"/>
            </a:spcBef>
            <a:spcAft>
              <a:spcPct val="35000"/>
            </a:spcAft>
            <a:buNone/>
          </a:pPr>
          <a:r>
            <a:rPr lang="en-US" sz="1900" b="1" kern="1200"/>
            <a:t>Web-based tools for allowing customers to design their kitchens</a:t>
          </a:r>
        </a:p>
      </dsp:txBody>
      <dsp:txXfrm>
        <a:off x="881393" y="4771238"/>
        <a:ext cx="6019118" cy="7631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C8846-C6A3-4390-8204-7945CF30EE5A}">
      <dsp:nvSpPr>
        <dsp:cNvPr id="0" name=""/>
        <dsp:cNvSpPr/>
      </dsp:nvSpPr>
      <dsp:spPr>
        <a:xfrm>
          <a:off x="478800" y="1046456"/>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12666-C725-4249-B1B1-51BD9BE2EC74}">
      <dsp:nvSpPr>
        <dsp:cNvPr id="0" name=""/>
        <dsp:cNvSpPr/>
      </dsp:nvSpPr>
      <dsp:spPr>
        <a:xfrm>
          <a:off x="712800" y="128045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64070D-AAA9-47A3-ADAD-243FADF23409}">
      <dsp:nvSpPr>
        <dsp:cNvPr id="0" name=""/>
        <dsp:cNvSpPr/>
      </dsp:nvSpPr>
      <dsp:spPr>
        <a:xfrm>
          <a:off x="127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Likes</a:t>
          </a:r>
        </a:p>
      </dsp:txBody>
      <dsp:txXfrm>
        <a:off x="127800" y="2486456"/>
        <a:ext cx="1800000" cy="720000"/>
      </dsp:txXfrm>
    </dsp:sp>
    <dsp:sp modelId="{6DB78B02-5255-4D25-AE2E-196AF97E66B2}">
      <dsp:nvSpPr>
        <dsp:cNvPr id="0" name=""/>
        <dsp:cNvSpPr/>
      </dsp:nvSpPr>
      <dsp:spPr>
        <a:xfrm>
          <a:off x="2593800" y="1046456"/>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A54284-8537-4091-A1E6-C4CBB0209C26}">
      <dsp:nvSpPr>
        <dsp:cNvPr id="0" name=""/>
        <dsp:cNvSpPr/>
      </dsp:nvSpPr>
      <dsp:spPr>
        <a:xfrm>
          <a:off x="2827800" y="1280455"/>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A2FDD6-1D29-45F7-95E6-31601FBBF724}">
      <dsp:nvSpPr>
        <dsp:cNvPr id="0" name=""/>
        <dsp:cNvSpPr/>
      </dsp:nvSpPr>
      <dsp:spPr>
        <a:xfrm>
          <a:off x="2242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Dislikes</a:t>
          </a:r>
        </a:p>
      </dsp:txBody>
      <dsp:txXfrm>
        <a:off x="2242800" y="2486456"/>
        <a:ext cx="1800000" cy="720000"/>
      </dsp:txXfrm>
    </dsp:sp>
    <dsp:sp modelId="{0F6781D0-7205-4298-8FFD-FBF718D65454}">
      <dsp:nvSpPr>
        <dsp:cNvPr id="0" name=""/>
        <dsp:cNvSpPr/>
      </dsp:nvSpPr>
      <dsp:spPr>
        <a:xfrm>
          <a:off x="4708800" y="1046456"/>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98199-8FF1-40C1-A415-4CFDB2627053}">
      <dsp:nvSpPr>
        <dsp:cNvPr id="0" name=""/>
        <dsp:cNvSpPr/>
      </dsp:nvSpPr>
      <dsp:spPr>
        <a:xfrm>
          <a:off x="4942800" y="1280455"/>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E18C49-A9B8-4499-BBAA-661E86AE471C}">
      <dsp:nvSpPr>
        <dsp:cNvPr id="0" name=""/>
        <dsp:cNvSpPr/>
      </dsp:nvSpPr>
      <dsp:spPr>
        <a:xfrm>
          <a:off x="4357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Wishes</a:t>
          </a:r>
        </a:p>
      </dsp:txBody>
      <dsp:txXfrm>
        <a:off x="4357800" y="2486456"/>
        <a:ext cx="1800000" cy="720000"/>
      </dsp:txXfrm>
    </dsp:sp>
    <dsp:sp modelId="{A5763CAF-688D-49A2-83E4-7D57485E62C1}">
      <dsp:nvSpPr>
        <dsp:cNvPr id="0" name=""/>
        <dsp:cNvSpPr/>
      </dsp:nvSpPr>
      <dsp:spPr>
        <a:xfrm>
          <a:off x="6823800" y="1046456"/>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7F648-077C-4F1F-83E3-B852F3042EDC}">
      <dsp:nvSpPr>
        <dsp:cNvPr id="0" name=""/>
        <dsp:cNvSpPr/>
      </dsp:nvSpPr>
      <dsp:spPr>
        <a:xfrm>
          <a:off x="7057800" y="1280455"/>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DF9AF5-BA14-48BB-9A6C-332503533905}">
      <dsp:nvSpPr>
        <dsp:cNvPr id="0" name=""/>
        <dsp:cNvSpPr/>
      </dsp:nvSpPr>
      <dsp:spPr>
        <a:xfrm>
          <a:off x="6472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Ideas</a:t>
          </a:r>
        </a:p>
      </dsp:txBody>
      <dsp:txXfrm>
        <a:off x="6472800" y="2486456"/>
        <a:ext cx="1800000" cy="720000"/>
      </dsp:txXfrm>
    </dsp:sp>
    <dsp:sp modelId="{92BAAF98-1E7C-4B52-ACC2-282DDEE79E11}">
      <dsp:nvSpPr>
        <dsp:cNvPr id="0" name=""/>
        <dsp:cNvSpPr/>
      </dsp:nvSpPr>
      <dsp:spPr>
        <a:xfrm>
          <a:off x="8938800" y="1046456"/>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2CE14E-2348-4D79-A2D8-D74A9BE45E35}">
      <dsp:nvSpPr>
        <dsp:cNvPr id="0" name=""/>
        <dsp:cNvSpPr/>
      </dsp:nvSpPr>
      <dsp:spPr>
        <a:xfrm>
          <a:off x="9172800" y="1280455"/>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9D6D41-D6E8-42C3-9D9A-C9BCBB68E927}">
      <dsp:nvSpPr>
        <dsp:cNvPr id="0" name=""/>
        <dsp:cNvSpPr/>
      </dsp:nvSpPr>
      <dsp:spPr>
        <a:xfrm>
          <a:off x="8587800" y="248645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Vision for the future</a:t>
          </a:r>
        </a:p>
      </dsp:txBody>
      <dsp:txXfrm>
        <a:off x="8587800" y="2486456"/>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A711D-3463-420D-9813-28DA6F5BC860}">
      <dsp:nvSpPr>
        <dsp:cNvPr id="0" name=""/>
        <dsp:cNvSpPr/>
      </dsp:nvSpPr>
      <dsp:spPr>
        <a:xfrm>
          <a:off x="4333" y="398210"/>
          <a:ext cx="1284155" cy="128415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10" tIns="67310" rIns="67310" bIns="67310" numCol="1" spcCol="1270" anchor="ctr" anchorCtr="0">
          <a:noAutofit/>
        </a:bodyPr>
        <a:lstStyle/>
        <a:p>
          <a:pPr marL="0" lvl="0" indent="0" algn="ctr" defTabSz="2355850">
            <a:lnSpc>
              <a:spcPct val="90000"/>
            </a:lnSpc>
            <a:spcBef>
              <a:spcPct val="0"/>
            </a:spcBef>
            <a:spcAft>
              <a:spcPct val="35000"/>
            </a:spcAft>
            <a:buNone/>
          </a:pPr>
          <a:r>
            <a:rPr lang="en-US" sz="5300" kern="1200" dirty="0"/>
            <a:t>Plan</a:t>
          </a:r>
        </a:p>
      </dsp:txBody>
      <dsp:txXfrm>
        <a:off x="192393" y="586270"/>
        <a:ext cx="908035" cy="908035"/>
      </dsp:txXfrm>
    </dsp:sp>
    <dsp:sp modelId="{8A5B7C8A-8B3B-489F-8F1D-9A13C92D379A}">
      <dsp:nvSpPr>
        <dsp:cNvPr id="0" name=""/>
        <dsp:cNvSpPr/>
      </dsp:nvSpPr>
      <dsp:spPr>
        <a:xfrm rot="5400000">
          <a:off x="1504545" y="813477"/>
          <a:ext cx="449454" cy="453621"/>
        </a:xfrm>
        <a:prstGeom prst="triangl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8ACBE8-85DE-4712-B99E-B83DAC412ABE}">
      <dsp:nvSpPr>
        <dsp:cNvPr id="0" name=""/>
        <dsp:cNvSpPr/>
      </dsp:nvSpPr>
      <dsp:spPr>
        <a:xfrm>
          <a:off x="2144379" y="612022"/>
          <a:ext cx="856531" cy="856531"/>
        </a:xfrm>
        <a:prstGeom prst="ellipse">
          <a:avLst/>
        </a:prstGeom>
        <a:solidFill>
          <a:schemeClr val="accent4">
            <a:hueOff val="-136599"/>
            <a:satOff val="-11886"/>
            <a:lumOff val="-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Prep</a:t>
          </a:r>
        </a:p>
      </dsp:txBody>
      <dsp:txXfrm>
        <a:off x="2269815" y="737458"/>
        <a:ext cx="605659" cy="605659"/>
      </dsp:txXfrm>
    </dsp:sp>
    <dsp:sp modelId="{1A95108F-BBEC-4E09-B1E1-C72E18F856E6}">
      <dsp:nvSpPr>
        <dsp:cNvPr id="0" name=""/>
        <dsp:cNvSpPr/>
      </dsp:nvSpPr>
      <dsp:spPr>
        <a:xfrm rot="5400000">
          <a:off x="3323873" y="813477"/>
          <a:ext cx="449454" cy="453621"/>
        </a:xfrm>
        <a:prstGeom prst="triangle">
          <a:avLst/>
        </a:prstGeom>
        <a:solidFill>
          <a:schemeClr val="accent4">
            <a:hueOff val="-170749"/>
            <a:satOff val="-14858"/>
            <a:lumOff val="-14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E785C7-CC16-4562-A13E-E38FE3B58E3A}">
      <dsp:nvSpPr>
        <dsp:cNvPr id="0" name=""/>
        <dsp:cNvSpPr/>
      </dsp:nvSpPr>
      <dsp:spPr>
        <a:xfrm>
          <a:off x="4070613" y="612022"/>
          <a:ext cx="856531" cy="856531"/>
        </a:xfrm>
        <a:prstGeom prst="ellipse">
          <a:avLst/>
        </a:prstGeom>
        <a:solidFill>
          <a:schemeClr val="accent4">
            <a:hueOff val="-273198"/>
            <a:satOff val="-23772"/>
            <a:lumOff val="-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Cook</a:t>
          </a:r>
        </a:p>
      </dsp:txBody>
      <dsp:txXfrm>
        <a:off x="4196049" y="737458"/>
        <a:ext cx="605659" cy="605659"/>
      </dsp:txXfrm>
    </dsp:sp>
    <dsp:sp modelId="{533D7851-E03D-4EC4-AA57-B5C8389E26D5}">
      <dsp:nvSpPr>
        <dsp:cNvPr id="0" name=""/>
        <dsp:cNvSpPr/>
      </dsp:nvSpPr>
      <dsp:spPr>
        <a:xfrm rot="5400000">
          <a:off x="5250107" y="813477"/>
          <a:ext cx="449454" cy="453621"/>
        </a:xfrm>
        <a:prstGeom prst="triangle">
          <a:avLst/>
        </a:prstGeom>
        <a:solidFill>
          <a:schemeClr val="accent4">
            <a:hueOff val="-341498"/>
            <a:satOff val="-29716"/>
            <a:lumOff val="-29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C6BBC9-2491-43CD-9488-15C943FE7037}">
      <dsp:nvSpPr>
        <dsp:cNvPr id="0" name=""/>
        <dsp:cNvSpPr/>
      </dsp:nvSpPr>
      <dsp:spPr>
        <a:xfrm>
          <a:off x="5996847" y="612022"/>
          <a:ext cx="856531" cy="856531"/>
        </a:xfrm>
        <a:prstGeom prst="ellipse">
          <a:avLst/>
        </a:prstGeom>
        <a:solidFill>
          <a:schemeClr val="accent4">
            <a:hueOff val="-409797"/>
            <a:satOff val="-35659"/>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Season</a:t>
          </a:r>
        </a:p>
      </dsp:txBody>
      <dsp:txXfrm>
        <a:off x="6122283" y="737458"/>
        <a:ext cx="605659" cy="605659"/>
      </dsp:txXfrm>
    </dsp:sp>
    <dsp:sp modelId="{B24F5B19-CE0E-4F33-B406-686F6EDAF66D}">
      <dsp:nvSpPr>
        <dsp:cNvPr id="0" name=""/>
        <dsp:cNvSpPr/>
      </dsp:nvSpPr>
      <dsp:spPr>
        <a:xfrm rot="5400000">
          <a:off x="7176341" y="813477"/>
          <a:ext cx="449454" cy="453621"/>
        </a:xfrm>
        <a:prstGeom prst="triangle">
          <a:avLst/>
        </a:prstGeom>
        <a:solidFill>
          <a:schemeClr val="accent4">
            <a:hueOff val="-512246"/>
            <a:satOff val="-44573"/>
            <a:lumOff val="-4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961F94-8C20-4BF0-BD10-8A3FBA714395}">
      <dsp:nvSpPr>
        <dsp:cNvPr id="0" name=""/>
        <dsp:cNvSpPr/>
      </dsp:nvSpPr>
      <dsp:spPr>
        <a:xfrm>
          <a:off x="7923081" y="612022"/>
          <a:ext cx="856531" cy="856531"/>
        </a:xfrm>
        <a:prstGeom prst="ellipse">
          <a:avLst/>
        </a:prstGeom>
        <a:solidFill>
          <a:schemeClr val="accent4">
            <a:hueOff val="-546396"/>
            <a:satOff val="-47545"/>
            <a:lumOff val="-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Clean</a:t>
          </a:r>
          <a:endParaRPr lang="en-US" sz="2700" kern="1200" dirty="0"/>
        </a:p>
      </dsp:txBody>
      <dsp:txXfrm>
        <a:off x="8048517" y="737458"/>
        <a:ext cx="605659" cy="605659"/>
      </dsp:txXfrm>
    </dsp:sp>
    <dsp:sp modelId="{35AE0EA6-2EE8-4F51-80EC-77743304DE66}">
      <dsp:nvSpPr>
        <dsp:cNvPr id="0" name=""/>
        <dsp:cNvSpPr/>
      </dsp:nvSpPr>
      <dsp:spPr>
        <a:xfrm rot="5400000">
          <a:off x="8995669" y="813477"/>
          <a:ext cx="449454" cy="453621"/>
        </a:xfrm>
        <a:prstGeom prst="triangle">
          <a:avLst/>
        </a:prstGeom>
        <a:solidFill>
          <a:schemeClr val="accent4">
            <a:hueOff val="-682995"/>
            <a:satOff val="-59431"/>
            <a:lumOff val="-58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3945A-6E54-4318-972C-43FD4BE70CFB}">
      <dsp:nvSpPr>
        <dsp:cNvPr id="0" name=""/>
        <dsp:cNvSpPr/>
      </dsp:nvSpPr>
      <dsp:spPr>
        <a:xfrm>
          <a:off x="9635503" y="398210"/>
          <a:ext cx="1284155" cy="1284155"/>
        </a:xfrm>
        <a:prstGeom prst="ellipse">
          <a:avLst/>
        </a:prstGeom>
        <a:solidFill>
          <a:schemeClr val="accent4">
            <a:hueOff val="-682995"/>
            <a:satOff val="-59431"/>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310" tIns="67310" rIns="67310" bIns="67310" numCol="1" spcCol="1270" anchor="ctr" anchorCtr="0">
          <a:noAutofit/>
        </a:bodyPr>
        <a:lstStyle/>
        <a:p>
          <a:pPr marL="0" lvl="0" indent="0" algn="ctr" defTabSz="2355850">
            <a:lnSpc>
              <a:spcPct val="90000"/>
            </a:lnSpc>
            <a:spcBef>
              <a:spcPct val="0"/>
            </a:spcBef>
            <a:spcAft>
              <a:spcPct val="35000"/>
            </a:spcAft>
            <a:buNone/>
          </a:pPr>
          <a:r>
            <a:rPr lang="en-US" sz="5300" kern="1200"/>
            <a:t>Done</a:t>
          </a:r>
          <a:endParaRPr lang="en-US" sz="5300" kern="1200" dirty="0"/>
        </a:p>
      </dsp:txBody>
      <dsp:txXfrm>
        <a:off x="9823563" y="586270"/>
        <a:ext cx="908035" cy="9080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3T11:28:56.077"/>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B57E3-B8FE-4EAC-B004-12B4A518DBC2}"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917C0-A162-4F85-9CD1-0097D2D5CBE5}" type="slidenum">
              <a:rPr lang="en-US" smtClean="0"/>
              <a:t>‹#›</a:t>
            </a:fld>
            <a:endParaRPr lang="en-US"/>
          </a:p>
        </p:txBody>
      </p:sp>
    </p:spTree>
    <p:extLst>
      <p:ext uri="{BB962C8B-B14F-4D97-AF65-F5344CB8AC3E}">
        <p14:creationId xmlns:p14="http://schemas.microsoft.com/office/powerpoint/2010/main" val="43202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enough research done on Kitchen Ergonomics, and yet we don’t have the ideal kitchen. It’s because the height and width of kitchen platforms and cupboard shelves, and fridge etc. are still created based on the “</a:t>
            </a:r>
            <a:r>
              <a:rPr lang="en-US" dirty="0" err="1"/>
              <a:t>average”d</a:t>
            </a:r>
            <a:r>
              <a:rPr lang="en-US" dirty="0"/>
              <a:t> heights of an entire population. One research pointed out how the kitchen design in India still follows the old ergonomic rules that were created with research done on European women who generally tend be taller. </a:t>
            </a:r>
            <a:br>
              <a:rPr lang="en-US" dirty="0"/>
            </a:br>
            <a:r>
              <a:rPr lang="en-US" dirty="0"/>
              <a:t>“Ageing in place” is also another issue raised by a couple of researches done, which show that the kitchen cannot adapt to the growing needs of it’s aging population. More often than not leading to less than ideal environments.</a:t>
            </a:r>
            <a:br>
              <a:rPr lang="en-US" dirty="0"/>
            </a:br>
            <a:r>
              <a:rPr lang="en-US" dirty="0" err="1"/>
              <a:t>Eventhough</a:t>
            </a:r>
            <a:r>
              <a:rPr lang="en-US" dirty="0"/>
              <a:t> much has been done for Accessibility, there are still needs that are specific to a person that are not fully realized</a:t>
            </a:r>
            <a:br>
              <a:rPr lang="en-US" dirty="0"/>
            </a:br>
            <a:r>
              <a:rPr lang="en-US" dirty="0"/>
              <a:t>There have been efforts made to help people design their own kitchen via a “Virtual Reality” or “Augmented Reality” or “web-based tool” : but all of these either assume that the customer is tech-</a:t>
            </a:r>
            <a:r>
              <a:rPr lang="en-US" dirty="0" err="1"/>
              <a:t>savy</a:t>
            </a:r>
            <a:r>
              <a:rPr lang="en-US" dirty="0"/>
              <a:t>, or can afford to engage in their tool set, where the final design is still in the hands of the Designer, who takes it away to a design lab separate from their reality to return with a finalized design.</a:t>
            </a:r>
          </a:p>
          <a:p>
            <a:br>
              <a:rPr lang="en-US" dirty="0"/>
            </a:br>
            <a:r>
              <a:rPr lang="en-US" dirty="0"/>
              <a:t>In short, no matter how good the research, it still provides solutions for the averaged out specification of multiple users which does not work for even one of them. </a:t>
            </a:r>
          </a:p>
        </p:txBody>
      </p:sp>
      <p:sp>
        <p:nvSpPr>
          <p:cNvPr id="4" name="Slide Number Placeholder 3"/>
          <p:cNvSpPr>
            <a:spLocks noGrp="1"/>
          </p:cNvSpPr>
          <p:nvPr>
            <p:ph type="sldNum" sz="quarter" idx="5"/>
          </p:nvPr>
        </p:nvSpPr>
        <p:spPr/>
        <p:txBody>
          <a:bodyPr/>
          <a:lstStyle/>
          <a:p>
            <a:fld id="{9DF917C0-A162-4F85-9CD1-0097D2D5CBE5}" type="slidenum">
              <a:rPr lang="en-US" smtClean="0"/>
              <a:t>4</a:t>
            </a:fld>
            <a:endParaRPr lang="en-US"/>
          </a:p>
        </p:txBody>
      </p:sp>
    </p:spTree>
    <p:extLst>
      <p:ext uri="{BB962C8B-B14F-4D97-AF65-F5344CB8AC3E}">
        <p14:creationId xmlns:p14="http://schemas.microsoft.com/office/powerpoint/2010/main" val="2834578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61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0524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365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4237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2506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3589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1549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9911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80957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284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5/13/2020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306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5/13/2020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9840053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14.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3" Type="http://schemas.openxmlformats.org/officeDocument/2006/relationships/diagramLayout" Target="../diagrams/layout3.xml"/><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8.png"/><Relationship Id="rId5" Type="http://schemas.openxmlformats.org/officeDocument/2006/relationships/diagramColors" Target="../diagrams/colors3.xml"/><Relationship Id="rId10" Type="http://schemas.openxmlformats.org/officeDocument/2006/relationships/image" Target="../media/image57.svg"/><Relationship Id="rId4" Type="http://schemas.openxmlformats.org/officeDocument/2006/relationships/diagramQuickStyle" Target="../diagrams/quickStyle3.xml"/><Relationship Id="rId9" Type="http://schemas.openxmlformats.org/officeDocument/2006/relationships/image" Target="../media/image56.png"/><Relationship Id="rId14" Type="http://schemas.openxmlformats.org/officeDocument/2006/relationships/image" Target="../media/image61.sv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a:extLst>
              <a:ext uri="{FF2B5EF4-FFF2-40B4-BE49-F238E27FC236}">
                <a16:creationId xmlns:a16="http://schemas.microsoft.com/office/drawing/2014/main" id="{253F14F8-ECC8-473D-B64E-D0FF07432FE4}"/>
              </a:ext>
            </a:extLst>
          </p:cNvPr>
          <p:cNvPicPr>
            <a:picLocks noChangeAspect="1"/>
          </p:cNvPicPr>
          <p:nvPr/>
        </p:nvPicPr>
        <p:blipFill rotWithShape="1">
          <a:blip r:embed="rId2">
            <a:alphaModFix amt="50000"/>
          </a:blip>
          <a:srcRect t="7855" r="-1" b="7854"/>
          <a:stretch/>
        </p:blipFill>
        <p:spPr>
          <a:xfrm>
            <a:off x="20" y="10"/>
            <a:ext cx="12188930" cy="6857990"/>
          </a:xfrm>
          <a:prstGeom prst="rect">
            <a:avLst/>
          </a:prstGeom>
        </p:spPr>
      </p:pic>
      <p:sp>
        <p:nvSpPr>
          <p:cNvPr id="2" name="Title 1">
            <a:extLst>
              <a:ext uri="{FF2B5EF4-FFF2-40B4-BE49-F238E27FC236}">
                <a16:creationId xmlns:a16="http://schemas.microsoft.com/office/drawing/2014/main" id="{5080D6F8-D053-429B-8BEB-D94AC4FE2627}"/>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7400" dirty="0"/>
              <a:t>Kitchen Layout and Arrangement</a:t>
            </a:r>
          </a:p>
        </p:txBody>
      </p:sp>
      <p:sp>
        <p:nvSpPr>
          <p:cNvPr id="3" name="Subtitle 2">
            <a:extLst>
              <a:ext uri="{FF2B5EF4-FFF2-40B4-BE49-F238E27FC236}">
                <a16:creationId xmlns:a16="http://schemas.microsoft.com/office/drawing/2014/main" id="{368D5699-E4E8-4F07-A52B-177544E3CB77}"/>
              </a:ext>
            </a:extLst>
          </p:cNvPr>
          <p:cNvSpPr>
            <a:spLocks noGrp="1"/>
          </p:cNvSpPr>
          <p:nvPr>
            <p:ph type="subTitle" idx="1"/>
          </p:nvPr>
        </p:nvSpPr>
        <p:spPr>
          <a:xfrm>
            <a:off x="1524000" y="4599432"/>
            <a:ext cx="9144000" cy="1225296"/>
          </a:xfrm>
        </p:spPr>
        <p:txBody>
          <a:bodyPr>
            <a:normAutofit/>
          </a:bodyPr>
          <a:lstStyle/>
          <a:p>
            <a:pPr algn="ctr"/>
            <a:r>
              <a:rPr lang="en-US" sz="3200" b="1" dirty="0"/>
              <a:t>A   U A D   Case  S t u d y</a:t>
            </a:r>
            <a:br>
              <a:rPr lang="en-US" sz="3200" b="1" dirty="0"/>
            </a:br>
            <a:r>
              <a:rPr lang="en-US" sz="3200" b="1" dirty="0"/>
              <a:t>- Deepa Varghese</a:t>
            </a:r>
          </a:p>
        </p:txBody>
      </p:sp>
      <p:sp>
        <p:nvSpPr>
          <p:cNvPr id="32"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3368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82BF5E-DBBD-47A9-B6CC-683A63329648}"/>
              </a:ext>
            </a:extLst>
          </p:cNvPr>
          <p:cNvSpPr>
            <a:spLocks noGrp="1"/>
          </p:cNvSpPr>
          <p:nvPr>
            <p:ph idx="1"/>
          </p:nvPr>
        </p:nvSpPr>
        <p:spPr/>
        <p:txBody>
          <a:bodyPr>
            <a:normAutofit fontScale="85000" lnSpcReduction="20000"/>
          </a:bodyPr>
          <a:lstStyle/>
          <a:p>
            <a:r>
              <a:rPr lang="en-US" dirty="0"/>
              <a:t>Items that afford Auditory/Visual feedback are helpful, because they can be left on their own</a:t>
            </a:r>
          </a:p>
          <a:p>
            <a:r>
              <a:rPr lang="en-US" dirty="0"/>
              <a:t>Cutting vegetables / Prepping is one of the least </a:t>
            </a:r>
            <a:r>
              <a:rPr lang="en-US" dirty="0" err="1"/>
              <a:t>favourite</a:t>
            </a:r>
            <a:r>
              <a:rPr lang="en-US" dirty="0"/>
              <a:t> activities across the board, because it requires undivided attention, is time consuming, and requires you to stand for long periods at an uncomfortable platform height</a:t>
            </a:r>
          </a:p>
          <a:p>
            <a:r>
              <a:rPr lang="en-US" dirty="0"/>
              <a:t>Young Mothers need space to accommodate the play area of their children to watch over them</a:t>
            </a:r>
          </a:p>
          <a:p>
            <a:r>
              <a:rPr lang="en-US" dirty="0"/>
              <a:t>Experienced cooks multi-task (plan ahead or routine)</a:t>
            </a:r>
          </a:p>
          <a:p>
            <a:r>
              <a:rPr lang="en-US" dirty="0"/>
              <a:t>Need to reach/bend for deep cupboards and dishwasher</a:t>
            </a:r>
          </a:p>
          <a:p>
            <a:r>
              <a:rPr lang="en-US" dirty="0"/>
              <a:t>Design may be influenced by traditional systems of architecture such as feng-shui, </a:t>
            </a:r>
            <a:r>
              <a:rPr lang="en-US" dirty="0" err="1"/>
              <a:t>vastu</a:t>
            </a:r>
            <a:r>
              <a:rPr lang="en-US" dirty="0"/>
              <a:t>-shastra etc. </a:t>
            </a:r>
          </a:p>
          <a:p>
            <a:r>
              <a:rPr lang="en-US" dirty="0"/>
              <a:t>People like to decorate (fake/real plants, pictures, posters etc.)</a:t>
            </a:r>
          </a:p>
          <a:p>
            <a:r>
              <a:rPr lang="en-US" dirty="0"/>
              <a:t>Storage space that is out of reach is wasted.</a:t>
            </a:r>
          </a:p>
          <a:p>
            <a:endParaRPr lang="en-US" dirty="0"/>
          </a:p>
        </p:txBody>
      </p:sp>
    </p:spTree>
    <p:extLst>
      <p:ext uri="{BB962C8B-B14F-4D97-AF65-F5344CB8AC3E}">
        <p14:creationId xmlns:p14="http://schemas.microsoft.com/office/powerpoint/2010/main" val="314590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2EA1-E57B-40F1-9FE1-3F84343D1D40}"/>
              </a:ext>
            </a:extLst>
          </p:cNvPr>
          <p:cNvSpPr>
            <a:spLocks noGrp="1"/>
          </p:cNvSpPr>
          <p:nvPr>
            <p:ph type="title"/>
          </p:nvPr>
        </p:nvSpPr>
        <p:spPr/>
        <p:txBody>
          <a:bodyPr/>
          <a:lstStyle/>
          <a:p>
            <a:r>
              <a:rPr lang="en-US" dirty="0"/>
              <a:t>Ideas that came up!</a:t>
            </a:r>
          </a:p>
        </p:txBody>
      </p:sp>
      <p:sp>
        <p:nvSpPr>
          <p:cNvPr id="6" name="TextBox 5">
            <a:extLst>
              <a:ext uri="{FF2B5EF4-FFF2-40B4-BE49-F238E27FC236}">
                <a16:creationId xmlns:a16="http://schemas.microsoft.com/office/drawing/2014/main" id="{23AF5D3F-6DCF-47D3-B53A-58FCC7A601FF}"/>
              </a:ext>
            </a:extLst>
          </p:cNvPr>
          <p:cNvSpPr txBox="1"/>
          <p:nvPr/>
        </p:nvSpPr>
        <p:spPr>
          <a:xfrm>
            <a:off x="590079" y="4303180"/>
            <a:ext cx="2304495" cy="523220"/>
          </a:xfrm>
          <a:prstGeom prst="rect">
            <a:avLst/>
          </a:prstGeom>
          <a:noFill/>
        </p:spPr>
        <p:txBody>
          <a:bodyPr wrap="square" rtlCol="0">
            <a:spAutoFit/>
          </a:bodyPr>
          <a:lstStyle/>
          <a:p>
            <a:r>
              <a:rPr lang="en-US" sz="2800" b="1" dirty="0"/>
              <a:t>Drawers that Pop Out!</a:t>
            </a:r>
          </a:p>
        </p:txBody>
      </p:sp>
      <p:pic>
        <p:nvPicPr>
          <p:cNvPr id="7" name="Picture 6">
            <a:extLst>
              <a:ext uri="{FF2B5EF4-FFF2-40B4-BE49-F238E27FC236}">
                <a16:creationId xmlns:a16="http://schemas.microsoft.com/office/drawing/2014/main" id="{5656DBB0-C7E5-45B5-B420-22A22C3A59E5}"/>
              </a:ext>
            </a:extLst>
          </p:cNvPr>
          <p:cNvPicPr>
            <a:picLocks noChangeAspect="1"/>
          </p:cNvPicPr>
          <p:nvPr/>
        </p:nvPicPr>
        <p:blipFill>
          <a:blip r:embed="rId2"/>
          <a:stretch>
            <a:fillRect/>
          </a:stretch>
        </p:blipFill>
        <p:spPr>
          <a:xfrm>
            <a:off x="4778652" y="3075614"/>
            <a:ext cx="1688097" cy="2244886"/>
          </a:xfrm>
          <a:prstGeom prst="rect">
            <a:avLst/>
          </a:prstGeom>
        </p:spPr>
      </p:pic>
      <p:sp>
        <p:nvSpPr>
          <p:cNvPr id="8" name="TextBox 7">
            <a:extLst>
              <a:ext uri="{FF2B5EF4-FFF2-40B4-BE49-F238E27FC236}">
                <a16:creationId xmlns:a16="http://schemas.microsoft.com/office/drawing/2014/main" id="{84644F8F-0C13-49EA-B4A3-0B4487414A5B}"/>
              </a:ext>
            </a:extLst>
          </p:cNvPr>
          <p:cNvSpPr txBox="1"/>
          <p:nvPr/>
        </p:nvSpPr>
        <p:spPr>
          <a:xfrm>
            <a:off x="4544655" y="5347217"/>
            <a:ext cx="2304495" cy="461665"/>
          </a:xfrm>
          <a:prstGeom prst="rect">
            <a:avLst/>
          </a:prstGeom>
          <a:noFill/>
        </p:spPr>
        <p:txBody>
          <a:bodyPr wrap="square" rtlCol="0">
            <a:spAutoFit/>
          </a:bodyPr>
          <a:lstStyle/>
          <a:p>
            <a:r>
              <a:rPr lang="en-US" sz="2400" b="1" dirty="0"/>
              <a:t>Turntable pop outs for corner!</a:t>
            </a:r>
          </a:p>
        </p:txBody>
      </p:sp>
      <p:pic>
        <p:nvPicPr>
          <p:cNvPr id="9" name="Picture 8">
            <a:extLst>
              <a:ext uri="{FF2B5EF4-FFF2-40B4-BE49-F238E27FC236}">
                <a16:creationId xmlns:a16="http://schemas.microsoft.com/office/drawing/2014/main" id="{214FBC88-CE14-4CBF-83A3-409F9A127EAE}"/>
              </a:ext>
            </a:extLst>
          </p:cNvPr>
          <p:cNvPicPr>
            <a:picLocks noChangeAspect="1"/>
          </p:cNvPicPr>
          <p:nvPr/>
        </p:nvPicPr>
        <p:blipFill>
          <a:blip r:embed="rId3"/>
          <a:stretch>
            <a:fillRect/>
          </a:stretch>
        </p:blipFill>
        <p:spPr>
          <a:xfrm>
            <a:off x="6773749" y="2445305"/>
            <a:ext cx="2137764" cy="1743965"/>
          </a:xfrm>
          <a:prstGeom prst="rect">
            <a:avLst/>
          </a:prstGeom>
        </p:spPr>
      </p:pic>
      <p:sp>
        <p:nvSpPr>
          <p:cNvPr id="10" name="TextBox 9">
            <a:extLst>
              <a:ext uri="{FF2B5EF4-FFF2-40B4-BE49-F238E27FC236}">
                <a16:creationId xmlns:a16="http://schemas.microsoft.com/office/drawing/2014/main" id="{605748D0-03F8-4627-BE97-D4C23FC37B0F}"/>
              </a:ext>
            </a:extLst>
          </p:cNvPr>
          <p:cNvSpPr txBox="1"/>
          <p:nvPr/>
        </p:nvSpPr>
        <p:spPr>
          <a:xfrm>
            <a:off x="6773749" y="4146322"/>
            <a:ext cx="2304495" cy="400110"/>
          </a:xfrm>
          <a:prstGeom prst="rect">
            <a:avLst/>
          </a:prstGeom>
          <a:noFill/>
        </p:spPr>
        <p:txBody>
          <a:bodyPr wrap="square" rtlCol="0">
            <a:spAutoFit/>
          </a:bodyPr>
          <a:lstStyle/>
          <a:p>
            <a:r>
              <a:rPr lang="en-US" sz="2000" b="1" dirty="0"/>
              <a:t>Adjustable Height Kitchen tables!</a:t>
            </a:r>
          </a:p>
        </p:txBody>
      </p:sp>
      <p:pic>
        <p:nvPicPr>
          <p:cNvPr id="11" name="Picture 10">
            <a:extLst>
              <a:ext uri="{FF2B5EF4-FFF2-40B4-BE49-F238E27FC236}">
                <a16:creationId xmlns:a16="http://schemas.microsoft.com/office/drawing/2014/main" id="{74F1EF0A-92DE-4A49-818A-3DB43D951978}"/>
              </a:ext>
            </a:extLst>
          </p:cNvPr>
          <p:cNvPicPr>
            <a:picLocks noChangeAspect="1"/>
          </p:cNvPicPr>
          <p:nvPr/>
        </p:nvPicPr>
        <p:blipFill>
          <a:blip r:embed="rId4"/>
          <a:stretch>
            <a:fillRect/>
          </a:stretch>
        </p:blipFill>
        <p:spPr>
          <a:xfrm>
            <a:off x="9218513" y="3302550"/>
            <a:ext cx="2181061" cy="1743966"/>
          </a:xfrm>
          <a:prstGeom prst="rect">
            <a:avLst/>
          </a:prstGeom>
        </p:spPr>
      </p:pic>
      <p:sp>
        <p:nvSpPr>
          <p:cNvPr id="12" name="TextBox 11">
            <a:extLst>
              <a:ext uri="{FF2B5EF4-FFF2-40B4-BE49-F238E27FC236}">
                <a16:creationId xmlns:a16="http://schemas.microsoft.com/office/drawing/2014/main" id="{51B7375C-DA95-459B-A46E-320292BD3898}"/>
              </a:ext>
            </a:extLst>
          </p:cNvPr>
          <p:cNvSpPr txBox="1"/>
          <p:nvPr/>
        </p:nvSpPr>
        <p:spPr>
          <a:xfrm>
            <a:off x="9156795" y="5058890"/>
            <a:ext cx="2304495" cy="523220"/>
          </a:xfrm>
          <a:prstGeom prst="rect">
            <a:avLst/>
          </a:prstGeom>
          <a:noFill/>
        </p:spPr>
        <p:txBody>
          <a:bodyPr wrap="square" rtlCol="0">
            <a:spAutoFit/>
          </a:bodyPr>
          <a:lstStyle/>
          <a:p>
            <a:pPr algn="ctr"/>
            <a:r>
              <a:rPr lang="en-US" sz="2800" b="1" dirty="0"/>
              <a:t>Store more in less space!</a:t>
            </a:r>
          </a:p>
        </p:txBody>
      </p:sp>
      <p:pic>
        <p:nvPicPr>
          <p:cNvPr id="15" name="Picture 14">
            <a:extLst>
              <a:ext uri="{FF2B5EF4-FFF2-40B4-BE49-F238E27FC236}">
                <a16:creationId xmlns:a16="http://schemas.microsoft.com/office/drawing/2014/main" id="{9D3FA4A2-FFCC-4F47-8436-FEFAA319053D}"/>
              </a:ext>
            </a:extLst>
          </p:cNvPr>
          <p:cNvPicPr>
            <a:picLocks noChangeAspect="1"/>
          </p:cNvPicPr>
          <p:nvPr/>
        </p:nvPicPr>
        <p:blipFill>
          <a:blip r:embed="rId5"/>
          <a:stretch>
            <a:fillRect/>
          </a:stretch>
        </p:blipFill>
        <p:spPr>
          <a:xfrm>
            <a:off x="2649720" y="3274340"/>
            <a:ext cx="1894935" cy="1743965"/>
          </a:xfrm>
          <a:prstGeom prst="rect">
            <a:avLst/>
          </a:prstGeom>
        </p:spPr>
      </p:pic>
      <p:sp>
        <p:nvSpPr>
          <p:cNvPr id="16" name="TextBox 15">
            <a:extLst>
              <a:ext uri="{FF2B5EF4-FFF2-40B4-BE49-F238E27FC236}">
                <a16:creationId xmlns:a16="http://schemas.microsoft.com/office/drawing/2014/main" id="{1A4603E8-D430-45B3-9352-1DC7F8CDA47F}"/>
              </a:ext>
            </a:extLst>
          </p:cNvPr>
          <p:cNvSpPr txBox="1"/>
          <p:nvPr/>
        </p:nvSpPr>
        <p:spPr>
          <a:xfrm>
            <a:off x="2578669" y="5016539"/>
            <a:ext cx="2304495" cy="523220"/>
          </a:xfrm>
          <a:prstGeom prst="rect">
            <a:avLst/>
          </a:prstGeom>
          <a:noFill/>
        </p:spPr>
        <p:txBody>
          <a:bodyPr wrap="square" rtlCol="0">
            <a:spAutoFit/>
          </a:bodyPr>
          <a:lstStyle/>
          <a:p>
            <a:r>
              <a:rPr lang="en-US" sz="2800" b="1" dirty="0"/>
              <a:t>Alexa for the Kitchen!</a:t>
            </a:r>
          </a:p>
        </p:txBody>
      </p:sp>
      <p:pic>
        <p:nvPicPr>
          <p:cNvPr id="17" name="Picture 16">
            <a:extLst>
              <a:ext uri="{FF2B5EF4-FFF2-40B4-BE49-F238E27FC236}">
                <a16:creationId xmlns:a16="http://schemas.microsoft.com/office/drawing/2014/main" id="{083B811C-0D5E-4AAB-9289-21B8EB4C8D66}"/>
              </a:ext>
            </a:extLst>
          </p:cNvPr>
          <p:cNvPicPr>
            <a:picLocks noChangeAspect="1"/>
          </p:cNvPicPr>
          <p:nvPr/>
        </p:nvPicPr>
        <p:blipFill>
          <a:blip r:embed="rId6"/>
          <a:stretch>
            <a:fillRect/>
          </a:stretch>
        </p:blipFill>
        <p:spPr>
          <a:xfrm>
            <a:off x="792426" y="2117297"/>
            <a:ext cx="1596363" cy="2244886"/>
          </a:xfrm>
          <a:prstGeom prst="rect">
            <a:avLst/>
          </a:prstGeom>
        </p:spPr>
      </p:pic>
    </p:spTree>
    <p:extLst>
      <p:ext uri="{BB962C8B-B14F-4D97-AF65-F5344CB8AC3E}">
        <p14:creationId xmlns:p14="http://schemas.microsoft.com/office/powerpoint/2010/main" val="2199529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4F14327-B6DB-4163-B402-6CC682290012}"/>
              </a:ext>
            </a:extLst>
          </p:cNvPr>
          <p:cNvSpPr>
            <a:spLocks noGrp="1"/>
          </p:cNvSpPr>
          <p:nvPr>
            <p:ph type="title"/>
          </p:nvPr>
        </p:nvSpPr>
        <p:spPr>
          <a:xfrm>
            <a:off x="5622061" y="762538"/>
            <a:ext cx="5649349" cy="3199862"/>
          </a:xfrm>
        </p:spPr>
        <p:txBody>
          <a:bodyPr vert="horz" lIns="91440" tIns="45720" rIns="91440" bIns="45720" rtlCol="0" anchor="b">
            <a:normAutofit/>
          </a:bodyPr>
          <a:lstStyle/>
          <a:p>
            <a:r>
              <a:rPr lang="en-US" dirty="0">
                <a:solidFill>
                  <a:srgbClr val="FBF9F6"/>
                </a:solidFill>
              </a:rPr>
              <a:t>Definition</a:t>
            </a:r>
          </a:p>
        </p:txBody>
      </p:sp>
      <p:sp>
        <p:nvSpPr>
          <p:cNvPr id="3" name="Text Placeholder 2">
            <a:extLst>
              <a:ext uri="{FF2B5EF4-FFF2-40B4-BE49-F238E27FC236}">
                <a16:creationId xmlns:a16="http://schemas.microsoft.com/office/drawing/2014/main" id="{5AB80284-7D4D-4575-B062-A0AB00B53B8B}"/>
              </a:ext>
            </a:extLst>
          </p:cNvPr>
          <p:cNvSpPr>
            <a:spLocks noGrp="1"/>
          </p:cNvSpPr>
          <p:nvPr>
            <p:ph type="body" idx="1"/>
          </p:nvPr>
        </p:nvSpPr>
        <p:spPr>
          <a:xfrm>
            <a:off x="5622061" y="4312561"/>
            <a:ext cx="5649349" cy="1687815"/>
          </a:xfrm>
        </p:spPr>
        <p:txBody>
          <a:bodyPr vert="horz" lIns="91440" tIns="45720" rIns="91440" bIns="45720" rtlCol="0" anchor="t">
            <a:normAutofit/>
          </a:bodyPr>
          <a:lstStyle/>
          <a:p>
            <a:r>
              <a:rPr lang="en-US" sz="3600" b="1" dirty="0">
                <a:solidFill>
                  <a:srgbClr val="FBF9F6"/>
                </a:solidFill>
              </a:rPr>
              <a:t>Diagramming + Personas + Problem Statement</a:t>
            </a:r>
          </a:p>
        </p:txBody>
      </p:sp>
      <p:pic>
        <p:nvPicPr>
          <p:cNvPr id="7" name="Graphic 6" descr="Diagnostic">
            <a:extLst>
              <a:ext uri="{FF2B5EF4-FFF2-40B4-BE49-F238E27FC236}">
                <a16:creationId xmlns:a16="http://schemas.microsoft.com/office/drawing/2014/main" id="{180632B9-9484-4F2B-AA7C-058047BB84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16"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27432"/>
          </a:xfrm>
          <a:custGeom>
            <a:avLst/>
            <a:gdLst>
              <a:gd name="connsiteX0" fmla="*/ 0 w 5303520"/>
              <a:gd name="connsiteY0" fmla="*/ 0 h 27432"/>
              <a:gd name="connsiteX1" fmla="*/ 556870 w 5303520"/>
              <a:gd name="connsiteY1" fmla="*/ 0 h 27432"/>
              <a:gd name="connsiteX2" fmla="*/ 1272845 w 5303520"/>
              <a:gd name="connsiteY2" fmla="*/ 0 h 27432"/>
              <a:gd name="connsiteX3" fmla="*/ 1882750 w 5303520"/>
              <a:gd name="connsiteY3" fmla="*/ 0 h 27432"/>
              <a:gd name="connsiteX4" fmla="*/ 2439619 w 5303520"/>
              <a:gd name="connsiteY4" fmla="*/ 0 h 27432"/>
              <a:gd name="connsiteX5" fmla="*/ 3155594 w 5303520"/>
              <a:gd name="connsiteY5" fmla="*/ 0 h 27432"/>
              <a:gd name="connsiteX6" fmla="*/ 3818534 w 5303520"/>
              <a:gd name="connsiteY6" fmla="*/ 0 h 27432"/>
              <a:gd name="connsiteX7" fmla="*/ 4481474 w 5303520"/>
              <a:gd name="connsiteY7" fmla="*/ 0 h 27432"/>
              <a:gd name="connsiteX8" fmla="*/ 5303520 w 5303520"/>
              <a:gd name="connsiteY8" fmla="*/ 0 h 27432"/>
              <a:gd name="connsiteX9" fmla="*/ 5303520 w 5303520"/>
              <a:gd name="connsiteY9" fmla="*/ 27432 h 27432"/>
              <a:gd name="connsiteX10" fmla="*/ 4746650 w 5303520"/>
              <a:gd name="connsiteY10" fmla="*/ 27432 h 27432"/>
              <a:gd name="connsiteX11" fmla="*/ 4242816 w 5303520"/>
              <a:gd name="connsiteY11" fmla="*/ 27432 h 27432"/>
              <a:gd name="connsiteX12" fmla="*/ 3526841 w 5303520"/>
              <a:gd name="connsiteY12" fmla="*/ 27432 h 27432"/>
              <a:gd name="connsiteX13" fmla="*/ 2969971 w 5303520"/>
              <a:gd name="connsiteY13" fmla="*/ 27432 h 27432"/>
              <a:gd name="connsiteX14" fmla="*/ 2253996 w 5303520"/>
              <a:gd name="connsiteY14" fmla="*/ 27432 h 27432"/>
              <a:gd name="connsiteX15" fmla="*/ 1484986 w 5303520"/>
              <a:gd name="connsiteY15" fmla="*/ 27432 h 27432"/>
              <a:gd name="connsiteX16" fmla="*/ 875081 w 5303520"/>
              <a:gd name="connsiteY16" fmla="*/ 27432 h 27432"/>
              <a:gd name="connsiteX17" fmla="*/ 0 w 5303520"/>
              <a:gd name="connsiteY17" fmla="*/ 27432 h 27432"/>
              <a:gd name="connsiteX18" fmla="*/ 0 w 530352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27432"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3593" y="13343"/>
                  <a:pt x="5303797" y="14402"/>
                  <a:pt x="5303520" y="27432"/>
                </a:cubicBezTo>
                <a:cubicBezTo>
                  <a:pt x="5132450" y="9645"/>
                  <a:pt x="4953391" y="27858"/>
                  <a:pt x="4746650" y="27432"/>
                </a:cubicBezTo>
                <a:cubicBezTo>
                  <a:pt x="4539909" y="27007"/>
                  <a:pt x="4361261" y="16312"/>
                  <a:pt x="4242816" y="27432"/>
                </a:cubicBezTo>
                <a:cubicBezTo>
                  <a:pt x="4124371" y="38552"/>
                  <a:pt x="3754907" y="30170"/>
                  <a:pt x="3526841" y="27432"/>
                </a:cubicBezTo>
                <a:cubicBezTo>
                  <a:pt x="3298775" y="24694"/>
                  <a:pt x="3164473" y="13057"/>
                  <a:pt x="2969971" y="27432"/>
                </a:cubicBezTo>
                <a:cubicBezTo>
                  <a:pt x="2775469" y="41808"/>
                  <a:pt x="2608536" y="11194"/>
                  <a:pt x="2253996" y="27432"/>
                </a:cubicBezTo>
                <a:cubicBezTo>
                  <a:pt x="1899456" y="43670"/>
                  <a:pt x="1752044" y="37933"/>
                  <a:pt x="1484986" y="27432"/>
                </a:cubicBezTo>
                <a:cubicBezTo>
                  <a:pt x="1217928" y="16932"/>
                  <a:pt x="1060609" y="4360"/>
                  <a:pt x="875081" y="27432"/>
                </a:cubicBezTo>
                <a:cubicBezTo>
                  <a:pt x="689553" y="50504"/>
                  <a:pt x="188846" y="34372"/>
                  <a:pt x="0" y="27432"/>
                </a:cubicBezTo>
                <a:cubicBezTo>
                  <a:pt x="-1027" y="16774"/>
                  <a:pt x="589" y="8401"/>
                  <a:pt x="0" y="0"/>
                </a:cubicBezTo>
                <a:close/>
              </a:path>
              <a:path w="5303520" h="27432"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3295" y="13080"/>
                  <a:pt x="5304172" y="14823"/>
                  <a:pt x="5303520" y="27432"/>
                </a:cubicBezTo>
                <a:cubicBezTo>
                  <a:pt x="5082751" y="27600"/>
                  <a:pt x="4993374" y="33244"/>
                  <a:pt x="4746650" y="27432"/>
                </a:cubicBezTo>
                <a:cubicBezTo>
                  <a:pt x="4499926" y="21621"/>
                  <a:pt x="4368648" y="1957"/>
                  <a:pt x="4083710" y="27432"/>
                </a:cubicBezTo>
                <a:cubicBezTo>
                  <a:pt x="3798772" y="52907"/>
                  <a:pt x="3729434" y="14645"/>
                  <a:pt x="3473806" y="27432"/>
                </a:cubicBezTo>
                <a:cubicBezTo>
                  <a:pt x="3218178" y="40219"/>
                  <a:pt x="3056855" y="39147"/>
                  <a:pt x="2704795" y="27432"/>
                </a:cubicBezTo>
                <a:cubicBezTo>
                  <a:pt x="2352735" y="15717"/>
                  <a:pt x="2319447" y="38401"/>
                  <a:pt x="1935785" y="27432"/>
                </a:cubicBezTo>
                <a:cubicBezTo>
                  <a:pt x="1552123" y="16464"/>
                  <a:pt x="1532619" y="8678"/>
                  <a:pt x="1378915" y="27432"/>
                </a:cubicBezTo>
                <a:cubicBezTo>
                  <a:pt x="1225211" y="46187"/>
                  <a:pt x="1038692" y="43452"/>
                  <a:pt x="715975" y="27432"/>
                </a:cubicBezTo>
                <a:cubicBezTo>
                  <a:pt x="393258" y="11412"/>
                  <a:pt x="303768" y="36088"/>
                  <a:pt x="0" y="27432"/>
                </a:cubicBezTo>
                <a:cubicBezTo>
                  <a:pt x="151" y="17585"/>
                  <a:pt x="-198" y="13251"/>
                  <a:pt x="0" y="0"/>
                </a:cubicBezTo>
                <a:close/>
              </a:path>
            </a:pathLst>
          </a:custGeom>
          <a:solidFill>
            <a:srgbClr val="FBF9F6"/>
          </a:solidFill>
          <a:ln w="41275" cap="rnd">
            <a:solidFill>
              <a:srgbClr val="FBF9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14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619F2B-1448-430D-AF05-797FA423FD09}"/>
              </a:ext>
            </a:extLst>
          </p:cNvPr>
          <p:cNvSpPr>
            <a:spLocks noGrp="1"/>
          </p:cNvSpPr>
          <p:nvPr>
            <p:ph type="title"/>
          </p:nvPr>
        </p:nvSpPr>
        <p:spPr>
          <a:xfrm>
            <a:off x="630936" y="640080"/>
            <a:ext cx="4818888" cy="1481328"/>
          </a:xfrm>
        </p:spPr>
        <p:txBody>
          <a:bodyPr anchor="b">
            <a:normAutofit/>
          </a:bodyPr>
          <a:lstStyle/>
          <a:p>
            <a:pPr>
              <a:lnSpc>
                <a:spcPct val="90000"/>
              </a:lnSpc>
            </a:pPr>
            <a:r>
              <a:rPr lang="en-US" dirty="0"/>
              <a:t>Affinity Diagram</a:t>
            </a:r>
          </a:p>
        </p:txBody>
      </p:sp>
      <p:sp>
        <p:nvSpPr>
          <p:cNvPr id="2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A28A62"/>
          </a:solidFill>
          <a:ln w="38100" cap="rnd">
            <a:solidFill>
              <a:srgbClr val="A28A6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8A09A3B3-E4CF-4D30-BB7A-A49A136D625B}"/>
              </a:ext>
            </a:extLst>
          </p:cNvPr>
          <p:cNvSpPr>
            <a:spLocks noGrp="1"/>
          </p:cNvSpPr>
          <p:nvPr>
            <p:ph idx="1"/>
          </p:nvPr>
        </p:nvSpPr>
        <p:spPr>
          <a:xfrm>
            <a:off x="630936" y="2660904"/>
            <a:ext cx="4230313" cy="3547872"/>
          </a:xfrm>
        </p:spPr>
        <p:txBody>
          <a:bodyPr anchor="t">
            <a:normAutofit fontScale="85000" lnSpcReduction="20000"/>
          </a:bodyPr>
          <a:lstStyle/>
          <a:p>
            <a:pPr>
              <a:lnSpc>
                <a:spcPct val="100000"/>
              </a:lnSpc>
            </a:pPr>
            <a:r>
              <a:rPr lang="en-US" dirty="0"/>
              <a:t>ERGONOMICS (Platform Height, Storage space, configuration)</a:t>
            </a:r>
          </a:p>
          <a:p>
            <a:pPr>
              <a:lnSpc>
                <a:spcPct val="100000"/>
              </a:lnSpc>
            </a:pPr>
            <a:r>
              <a:rPr lang="en-US" dirty="0"/>
              <a:t>CUSTOM WORK “TRIANGLES” (Multi-Task, Fridge Location, Sink)</a:t>
            </a:r>
          </a:p>
          <a:p>
            <a:pPr>
              <a:lnSpc>
                <a:spcPct val="100000"/>
              </a:lnSpc>
            </a:pPr>
            <a:r>
              <a:rPr lang="en-US" dirty="0"/>
              <a:t>ELETRONICS / SMART KITCHEN / AUDIO VISUAL FEEDBACK</a:t>
            </a:r>
          </a:p>
          <a:p>
            <a:pPr>
              <a:lnSpc>
                <a:spcPct val="100000"/>
              </a:lnSpc>
            </a:pPr>
            <a:r>
              <a:rPr lang="en-US" dirty="0"/>
              <a:t>FAMILY TIME </a:t>
            </a:r>
          </a:p>
          <a:p>
            <a:pPr>
              <a:lnSpc>
                <a:spcPct val="100000"/>
              </a:lnSpc>
            </a:pPr>
            <a:r>
              <a:rPr lang="en-US" dirty="0"/>
              <a:t>PERSONALISED DESIGN</a:t>
            </a:r>
          </a:p>
          <a:p>
            <a:pPr>
              <a:lnSpc>
                <a:spcPct val="100000"/>
              </a:lnSpc>
            </a:pPr>
            <a:r>
              <a:rPr lang="en-US" dirty="0"/>
              <a:t>CLEANING, LIGHTING, WEATHER</a:t>
            </a:r>
          </a:p>
        </p:txBody>
      </p:sp>
      <mc:AlternateContent xmlns:mc="http://schemas.openxmlformats.org/markup-compatibility/2006">
        <mc:Choice xmlns:p14="http://schemas.microsoft.com/office/powerpoint/2010/main" Requires="p14">
          <p:contentPart p14:bwMode="auto" r:id="rId2">
            <p14:nvContentPartPr>
              <p14: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25" name="Ink 2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7" name="Content Placeholder 6" descr="A picture containing text, whiteboard&#10;&#10;Description automatically generated">
            <a:extLst>
              <a:ext uri="{FF2B5EF4-FFF2-40B4-BE49-F238E27FC236}">
                <a16:creationId xmlns:a16="http://schemas.microsoft.com/office/drawing/2014/main" id="{420B9FBC-1BE7-43B2-B0A7-58495BE75725}"/>
              </a:ext>
            </a:extLst>
          </p:cNvPr>
          <p:cNvPicPr>
            <a:picLocks noChangeAspect="1"/>
          </p:cNvPicPr>
          <p:nvPr/>
        </p:nvPicPr>
        <p:blipFill rotWithShape="1">
          <a:blip r:embed="rId4">
            <a:extLst>
              <a:ext uri="{28A0092B-C50C-407E-A947-70E740481C1C}">
                <a14:useLocalDpi xmlns:a14="http://schemas.microsoft.com/office/drawing/2010/main" val="0"/>
              </a:ext>
            </a:extLst>
          </a:blip>
          <a:srcRect l="13702" r="11071"/>
          <a:stretch/>
        </p:blipFill>
        <p:spPr>
          <a:xfrm>
            <a:off x="4936391" y="258164"/>
            <a:ext cx="6950809" cy="6341672"/>
          </a:xfrm>
          <a:prstGeom prst="rect">
            <a:avLst/>
          </a:prstGeom>
        </p:spPr>
      </p:pic>
    </p:spTree>
    <p:extLst>
      <p:ext uri="{BB962C8B-B14F-4D97-AF65-F5344CB8AC3E}">
        <p14:creationId xmlns:p14="http://schemas.microsoft.com/office/powerpoint/2010/main" val="1404967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A4A28-3AB8-4D09-A70F-691E56999585}"/>
              </a:ext>
            </a:extLst>
          </p:cNvPr>
          <p:cNvSpPr>
            <a:spLocks noGrp="1"/>
          </p:cNvSpPr>
          <p:nvPr>
            <p:ph type="title"/>
          </p:nvPr>
        </p:nvSpPr>
        <p:spPr>
          <a:xfrm>
            <a:off x="635000" y="634029"/>
            <a:ext cx="10921640" cy="887197"/>
          </a:xfrm>
        </p:spPr>
        <p:txBody>
          <a:bodyPr anchor="ctr">
            <a:noAutofit/>
          </a:bodyPr>
          <a:lstStyle/>
          <a:p>
            <a:r>
              <a:rPr lang="en-US" dirty="0"/>
              <a:t>Journey Map</a:t>
            </a:r>
          </a:p>
        </p:txBody>
      </p:sp>
      <p:sp>
        <p:nvSpPr>
          <p:cNvPr id="19"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8C2FD2C-C439-4CB2-BFE7-5328503B2D8D}"/>
              </a:ext>
            </a:extLst>
          </p:cNvPr>
          <p:cNvGraphicFramePr>
            <a:graphicFrameLocks noGrp="1"/>
          </p:cNvGraphicFramePr>
          <p:nvPr>
            <p:ph idx="1"/>
            <p:extLst>
              <p:ext uri="{D42A27DB-BD31-4B8C-83A1-F6EECF244321}">
                <p14:modId xmlns:p14="http://schemas.microsoft.com/office/powerpoint/2010/main" val="2866291330"/>
              </p:ext>
            </p:extLst>
          </p:nvPr>
        </p:nvGraphicFramePr>
        <p:xfrm>
          <a:off x="632647" y="2910404"/>
          <a:ext cx="10923993" cy="2080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Smiling face outline">
            <a:extLst>
              <a:ext uri="{FF2B5EF4-FFF2-40B4-BE49-F238E27FC236}">
                <a16:creationId xmlns:a16="http://schemas.microsoft.com/office/drawing/2014/main" id="{129A4DD9-DB3A-4298-8AFE-A6E70A65CE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5860" y="5047189"/>
            <a:ext cx="914400" cy="914400"/>
          </a:xfrm>
          <a:prstGeom prst="rect">
            <a:avLst/>
          </a:prstGeom>
        </p:spPr>
      </p:pic>
      <p:pic>
        <p:nvPicPr>
          <p:cNvPr id="8" name="Graphic 7" descr="Sad face outline">
            <a:extLst>
              <a:ext uri="{FF2B5EF4-FFF2-40B4-BE49-F238E27FC236}">
                <a16:creationId xmlns:a16="http://schemas.microsoft.com/office/drawing/2014/main" id="{5E951136-D42D-4FC2-A39C-C592A36F04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65842" y="5743104"/>
            <a:ext cx="914400" cy="914400"/>
          </a:xfrm>
          <a:prstGeom prst="rect">
            <a:avLst/>
          </a:prstGeom>
        </p:spPr>
      </p:pic>
      <p:pic>
        <p:nvPicPr>
          <p:cNvPr id="11" name="Graphic 10" descr="Grinning face outline">
            <a:extLst>
              <a:ext uri="{FF2B5EF4-FFF2-40B4-BE49-F238E27FC236}">
                <a16:creationId xmlns:a16="http://schemas.microsoft.com/office/drawing/2014/main" id="{D0BFDDD5-8FB6-4BF2-9585-FE61690471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14917" y="4577114"/>
            <a:ext cx="914400" cy="914400"/>
          </a:xfrm>
          <a:prstGeom prst="rect">
            <a:avLst/>
          </a:prstGeom>
        </p:spPr>
      </p:pic>
      <p:pic>
        <p:nvPicPr>
          <p:cNvPr id="15" name="Graphic 14" descr="Grinning face outline">
            <a:extLst>
              <a:ext uri="{FF2B5EF4-FFF2-40B4-BE49-F238E27FC236}">
                <a16:creationId xmlns:a16="http://schemas.microsoft.com/office/drawing/2014/main" id="{73225ECC-A72E-4E55-82D2-F5AEC3B0C3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16664" y="4561885"/>
            <a:ext cx="914400" cy="914400"/>
          </a:xfrm>
          <a:prstGeom prst="rect">
            <a:avLst/>
          </a:prstGeom>
        </p:spPr>
      </p:pic>
      <p:pic>
        <p:nvPicPr>
          <p:cNvPr id="16" name="Graphic 15" descr="Sad face outline">
            <a:extLst>
              <a:ext uri="{FF2B5EF4-FFF2-40B4-BE49-F238E27FC236}">
                <a16:creationId xmlns:a16="http://schemas.microsoft.com/office/drawing/2014/main" id="{4F4B0AEE-3766-40D6-ACBA-B10B935F6C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62033" y="5641360"/>
            <a:ext cx="914400" cy="914400"/>
          </a:xfrm>
          <a:prstGeom prst="rect">
            <a:avLst/>
          </a:prstGeom>
        </p:spPr>
      </p:pic>
      <p:pic>
        <p:nvPicPr>
          <p:cNvPr id="14" name="Graphic 13" descr="Sunglasses face outline">
            <a:extLst>
              <a:ext uri="{FF2B5EF4-FFF2-40B4-BE49-F238E27FC236}">
                <a16:creationId xmlns:a16="http://schemas.microsoft.com/office/drawing/2014/main" id="{C642DA03-0FB5-4627-93F9-3512985537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30757" y="4702909"/>
            <a:ext cx="914400" cy="914400"/>
          </a:xfrm>
          <a:prstGeom prst="rect">
            <a:avLst/>
          </a:prstGeom>
        </p:spPr>
      </p:pic>
      <p:cxnSp>
        <p:nvCxnSpPr>
          <p:cNvPr id="22" name="Connector: Curved 21">
            <a:extLst>
              <a:ext uri="{FF2B5EF4-FFF2-40B4-BE49-F238E27FC236}">
                <a16:creationId xmlns:a16="http://schemas.microsoft.com/office/drawing/2014/main" id="{FB552804-2348-4458-8489-6A63F5D811A9}"/>
              </a:ext>
            </a:extLst>
          </p:cNvPr>
          <p:cNvCxnSpPr>
            <a:cxnSpLocks/>
            <a:stCxn id="6" idx="3"/>
            <a:endCxn id="8" idx="1"/>
          </p:cNvCxnSpPr>
          <p:nvPr/>
        </p:nvCxnSpPr>
        <p:spPr>
          <a:xfrm>
            <a:off x="1950260" y="5504389"/>
            <a:ext cx="915582" cy="6959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8F6AB037-EBD7-4496-9B5C-DF61F87CAE56}"/>
              </a:ext>
            </a:extLst>
          </p:cNvPr>
          <p:cNvCxnSpPr>
            <a:cxnSpLocks/>
            <a:stCxn id="8" idx="3"/>
            <a:endCxn id="11" idx="1"/>
          </p:cNvCxnSpPr>
          <p:nvPr/>
        </p:nvCxnSpPr>
        <p:spPr>
          <a:xfrm flipV="1">
            <a:off x="3780242" y="5034314"/>
            <a:ext cx="1034675" cy="116599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738535CB-68C3-490E-8C9B-E9EA696A47CC}"/>
              </a:ext>
            </a:extLst>
          </p:cNvPr>
          <p:cNvCxnSpPr>
            <a:cxnSpLocks/>
            <a:stCxn id="11" idx="3"/>
            <a:endCxn id="15" idx="1"/>
          </p:cNvCxnSpPr>
          <p:nvPr/>
        </p:nvCxnSpPr>
        <p:spPr>
          <a:xfrm flipV="1">
            <a:off x="5729317" y="5019085"/>
            <a:ext cx="987347" cy="1522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46243102-8B3F-4386-B409-EE9BA05B793D}"/>
              </a:ext>
            </a:extLst>
          </p:cNvPr>
          <p:cNvCxnSpPr>
            <a:cxnSpLocks/>
            <a:stCxn id="15" idx="3"/>
            <a:endCxn id="16" idx="1"/>
          </p:cNvCxnSpPr>
          <p:nvPr/>
        </p:nvCxnSpPr>
        <p:spPr>
          <a:xfrm>
            <a:off x="7631064" y="5019085"/>
            <a:ext cx="1130969" cy="10794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A866B57E-1482-428C-BD3B-674534D32C64}"/>
              </a:ext>
            </a:extLst>
          </p:cNvPr>
          <p:cNvCxnSpPr>
            <a:cxnSpLocks/>
            <a:stCxn id="16" idx="3"/>
            <a:endCxn id="14" idx="1"/>
          </p:cNvCxnSpPr>
          <p:nvPr/>
        </p:nvCxnSpPr>
        <p:spPr>
          <a:xfrm flipV="1">
            <a:off x="9676433" y="5160109"/>
            <a:ext cx="954324" cy="9384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U-Turn 36">
            <a:extLst>
              <a:ext uri="{FF2B5EF4-FFF2-40B4-BE49-F238E27FC236}">
                <a16:creationId xmlns:a16="http://schemas.microsoft.com/office/drawing/2014/main" id="{4DD09B08-844D-483B-92C2-24CFE0668209}"/>
              </a:ext>
            </a:extLst>
          </p:cNvPr>
          <p:cNvSpPr/>
          <p:nvPr/>
        </p:nvSpPr>
        <p:spPr>
          <a:xfrm flipH="1">
            <a:off x="5211192" y="2959246"/>
            <a:ext cx="1825734" cy="512574"/>
          </a:xfrm>
          <a:prstGeom prst="uturnArrow">
            <a:avLst>
              <a:gd name="adj1" fmla="val 16263"/>
              <a:gd name="adj2" fmla="val 25000"/>
              <a:gd name="adj3" fmla="val 33737"/>
              <a:gd name="adj4" fmla="val 66263"/>
              <a:gd name="adj5" fmla="val 100000"/>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38" name="Arrow: U-Turn 37">
            <a:extLst>
              <a:ext uri="{FF2B5EF4-FFF2-40B4-BE49-F238E27FC236}">
                <a16:creationId xmlns:a16="http://schemas.microsoft.com/office/drawing/2014/main" id="{31E3FF77-2D4A-4402-B7F0-B1787C6F5DBC}"/>
              </a:ext>
            </a:extLst>
          </p:cNvPr>
          <p:cNvSpPr/>
          <p:nvPr/>
        </p:nvSpPr>
        <p:spPr>
          <a:xfrm flipH="1">
            <a:off x="2836251" y="2719361"/>
            <a:ext cx="2064223" cy="732928"/>
          </a:xfrm>
          <a:prstGeom prst="uturnArrow">
            <a:avLst>
              <a:gd name="adj1" fmla="val 13840"/>
              <a:gd name="adj2" fmla="val 25000"/>
              <a:gd name="adj3" fmla="val 49483"/>
              <a:gd name="adj4" fmla="val 50517"/>
              <a:gd name="adj5" fmla="val 100000"/>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39" name="Arrow: U-Turn 38">
            <a:extLst>
              <a:ext uri="{FF2B5EF4-FFF2-40B4-BE49-F238E27FC236}">
                <a16:creationId xmlns:a16="http://schemas.microsoft.com/office/drawing/2014/main" id="{E37F4518-63C1-4C88-B0B6-28F46ED38C66}"/>
              </a:ext>
            </a:extLst>
          </p:cNvPr>
          <p:cNvSpPr/>
          <p:nvPr/>
        </p:nvSpPr>
        <p:spPr>
          <a:xfrm flipH="1">
            <a:off x="4900473" y="2608164"/>
            <a:ext cx="4123449" cy="863239"/>
          </a:xfrm>
          <a:prstGeom prst="uturnArrow">
            <a:avLst>
              <a:gd name="adj1" fmla="val 11121"/>
              <a:gd name="adj2" fmla="val 14202"/>
              <a:gd name="adj3" fmla="val 19339"/>
              <a:gd name="adj4" fmla="val 80661"/>
              <a:gd name="adj5" fmla="val 100000"/>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39830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88E981-144C-48D0-A586-98A974176062}"/>
              </a:ext>
            </a:extLst>
          </p:cNvPr>
          <p:cNvPicPr>
            <a:picLocks noChangeAspect="1"/>
          </p:cNvPicPr>
          <p:nvPr/>
        </p:nvPicPr>
        <p:blipFill>
          <a:blip r:embed="rId2">
            <a:alphaModFix amt="35000"/>
            <a:duotone>
              <a:prstClr val="black"/>
              <a:schemeClr val="accent2">
                <a:tint val="45000"/>
                <a:satMod val="400000"/>
              </a:schemeClr>
            </a:duotone>
          </a:blip>
          <a:stretch>
            <a:fillRect/>
          </a:stretch>
        </p:blipFill>
        <p:spPr>
          <a:xfrm>
            <a:off x="8314858" y="1929383"/>
            <a:ext cx="2987350" cy="4116853"/>
          </a:xfrm>
          <a:prstGeom prst="rect">
            <a:avLst/>
          </a:prstGeom>
        </p:spPr>
      </p:pic>
      <p:pic>
        <p:nvPicPr>
          <p:cNvPr id="9" name="Picture 8">
            <a:extLst>
              <a:ext uri="{FF2B5EF4-FFF2-40B4-BE49-F238E27FC236}">
                <a16:creationId xmlns:a16="http://schemas.microsoft.com/office/drawing/2014/main" id="{6FC9BD4B-97FF-4614-980E-7A028424C35F}"/>
              </a:ext>
            </a:extLst>
          </p:cNvPr>
          <p:cNvPicPr>
            <a:picLocks noChangeAspect="1"/>
          </p:cNvPicPr>
          <p:nvPr/>
        </p:nvPicPr>
        <p:blipFill>
          <a:blip r:embed="rId3">
            <a:duotone>
              <a:prstClr val="black"/>
              <a:schemeClr val="accent1">
                <a:tint val="45000"/>
                <a:satMod val="400000"/>
              </a:schemeClr>
            </a:duotone>
            <a:alphaModFix amt="35000"/>
          </a:blip>
          <a:stretch>
            <a:fillRect/>
          </a:stretch>
        </p:blipFill>
        <p:spPr>
          <a:xfrm>
            <a:off x="4576530" y="1929384"/>
            <a:ext cx="2987350" cy="4049964"/>
          </a:xfrm>
          <a:prstGeom prst="rect">
            <a:avLst/>
          </a:prstGeom>
        </p:spPr>
      </p:pic>
      <p:pic>
        <p:nvPicPr>
          <p:cNvPr id="8" name="Picture 7">
            <a:extLst>
              <a:ext uri="{FF2B5EF4-FFF2-40B4-BE49-F238E27FC236}">
                <a16:creationId xmlns:a16="http://schemas.microsoft.com/office/drawing/2014/main" id="{C8EF1283-20C6-4D06-BB3C-631B260AEC90}"/>
              </a:ext>
            </a:extLst>
          </p:cNvPr>
          <p:cNvPicPr>
            <a:picLocks noChangeAspect="1"/>
          </p:cNvPicPr>
          <p:nvPr/>
        </p:nvPicPr>
        <p:blipFill>
          <a:blip r:embed="rId4">
            <a:alphaModFix amt="35000"/>
            <a:duotone>
              <a:prstClr val="black"/>
              <a:schemeClr val="accent6">
                <a:tint val="45000"/>
                <a:satMod val="400000"/>
              </a:schemeClr>
            </a:duotone>
          </a:blip>
          <a:stretch>
            <a:fillRect/>
          </a:stretch>
        </p:blipFill>
        <p:spPr>
          <a:xfrm>
            <a:off x="838200" y="1929385"/>
            <a:ext cx="2987351" cy="4012036"/>
          </a:xfrm>
          <a:prstGeom prst="rect">
            <a:avLst/>
          </a:prstGeom>
        </p:spPr>
      </p:pic>
      <p:sp>
        <p:nvSpPr>
          <p:cNvPr id="2" name="Title 1">
            <a:extLst>
              <a:ext uri="{FF2B5EF4-FFF2-40B4-BE49-F238E27FC236}">
                <a16:creationId xmlns:a16="http://schemas.microsoft.com/office/drawing/2014/main" id="{00598C26-5F53-41DB-A988-5E96A9294D39}"/>
              </a:ext>
            </a:extLst>
          </p:cNvPr>
          <p:cNvSpPr>
            <a:spLocks noGrp="1"/>
          </p:cNvSpPr>
          <p:nvPr>
            <p:ph type="title"/>
          </p:nvPr>
        </p:nvSpPr>
        <p:spPr/>
        <p:txBody>
          <a:bodyPr/>
          <a:lstStyle/>
          <a:p>
            <a:r>
              <a:rPr lang="en-US" dirty="0"/>
              <a:t>Personas</a:t>
            </a:r>
          </a:p>
        </p:txBody>
      </p:sp>
      <p:sp>
        <p:nvSpPr>
          <p:cNvPr id="3" name="Content Placeholder 2">
            <a:extLst>
              <a:ext uri="{FF2B5EF4-FFF2-40B4-BE49-F238E27FC236}">
                <a16:creationId xmlns:a16="http://schemas.microsoft.com/office/drawing/2014/main" id="{469D06C2-DF50-41DB-9323-457B49F85B6C}"/>
              </a:ext>
            </a:extLst>
          </p:cNvPr>
          <p:cNvSpPr>
            <a:spLocks noGrp="1"/>
          </p:cNvSpPr>
          <p:nvPr>
            <p:ph idx="1"/>
          </p:nvPr>
        </p:nvSpPr>
        <p:spPr>
          <a:xfrm>
            <a:off x="838200" y="1929384"/>
            <a:ext cx="2783889" cy="4251960"/>
          </a:xfrm>
        </p:spPr>
        <p:txBody>
          <a:bodyPr>
            <a:normAutofit fontScale="92500" lnSpcReduction="10000"/>
          </a:bodyPr>
          <a:lstStyle/>
          <a:p>
            <a:pPr marL="0" indent="0">
              <a:buNone/>
            </a:pPr>
            <a:r>
              <a:rPr lang="en-US" sz="1800" b="1" dirty="0">
                <a:latin typeface="Bradley Hand ITC" panose="03070402050302030203" pitchFamily="66" charset="0"/>
              </a:rPr>
              <a:t>Name: Susan</a:t>
            </a:r>
          </a:p>
          <a:p>
            <a:pPr marL="0" indent="0">
              <a:buNone/>
            </a:pPr>
            <a:r>
              <a:rPr lang="en-US" sz="1800" b="1" dirty="0">
                <a:latin typeface="Bradley Hand ITC" panose="03070402050302030203" pitchFamily="66" charset="0"/>
              </a:rPr>
              <a:t>Age: 55</a:t>
            </a:r>
          </a:p>
          <a:p>
            <a:pPr marL="0" indent="0">
              <a:buNone/>
            </a:pPr>
            <a:r>
              <a:rPr lang="en-US" sz="1800" b="1" dirty="0">
                <a:latin typeface="Bradley Hand ITC" panose="03070402050302030203" pitchFamily="66" charset="0"/>
              </a:rPr>
              <a:t>Prof: Government worker</a:t>
            </a:r>
          </a:p>
          <a:p>
            <a:pPr marL="0" indent="0">
              <a:buNone/>
            </a:pPr>
            <a:r>
              <a:rPr lang="en-US" sz="1800" b="1" dirty="0">
                <a:latin typeface="Bradley Hand ITC" panose="03070402050302030203" pitchFamily="66" charset="0"/>
              </a:rPr>
              <a:t>      Also, mom,</a:t>
            </a:r>
          </a:p>
          <a:p>
            <a:pPr marL="0" indent="0">
              <a:buNone/>
            </a:pPr>
            <a:r>
              <a:rPr lang="en-US" sz="1800" b="1" dirty="0">
                <a:latin typeface="Bradley Hand ITC" panose="03070402050302030203" pitchFamily="66" charset="0"/>
              </a:rPr>
              <a:t>      Also, Primary cook in the family</a:t>
            </a:r>
          </a:p>
          <a:p>
            <a:pPr marL="0" indent="0">
              <a:buNone/>
            </a:pPr>
            <a:r>
              <a:rPr lang="en-US" sz="1800" b="1" dirty="0">
                <a:latin typeface="Bradley Hand ITC" panose="03070402050302030203" pitchFamily="66" charset="0"/>
              </a:rPr>
              <a:t>Experience Level: High</a:t>
            </a:r>
          </a:p>
          <a:p>
            <a:pPr marL="0" indent="0">
              <a:buNone/>
            </a:pPr>
            <a:r>
              <a:rPr lang="en-US" sz="1800" b="1" dirty="0">
                <a:latin typeface="Bradley Hand ITC" panose="03070402050302030203" pitchFamily="66" charset="0"/>
              </a:rPr>
              <a:t>Wants: A kitchen that ages with her.</a:t>
            </a:r>
          </a:p>
          <a:p>
            <a:pPr marL="0" indent="0">
              <a:buNone/>
            </a:pPr>
            <a:r>
              <a:rPr lang="en-US" sz="1800" b="1" dirty="0">
                <a:latin typeface="Bradley Hand ITC" panose="03070402050302030203" pitchFamily="66" charset="0"/>
              </a:rPr>
              <a:t>“I cook for multiple people multiple times a day </a:t>
            </a:r>
            <a:r>
              <a:rPr lang="en-US" sz="1800" b="1" i="1" dirty="0">
                <a:latin typeface="Bradley Hand ITC" panose="03070402050302030203" pitchFamily="66" charset="0"/>
              </a:rPr>
              <a:t>and</a:t>
            </a:r>
            <a:r>
              <a:rPr lang="en-US" sz="1800" b="1" dirty="0">
                <a:latin typeface="Bradley Hand ITC" panose="03070402050302030203" pitchFamily="66" charset="0"/>
              </a:rPr>
              <a:t> go to work.”</a:t>
            </a:r>
          </a:p>
        </p:txBody>
      </p:sp>
      <p:sp>
        <p:nvSpPr>
          <p:cNvPr id="4" name="Content Placeholder 2">
            <a:extLst>
              <a:ext uri="{FF2B5EF4-FFF2-40B4-BE49-F238E27FC236}">
                <a16:creationId xmlns:a16="http://schemas.microsoft.com/office/drawing/2014/main" id="{BCC951DA-1318-444A-8EE3-E7D2D9A7CE68}"/>
              </a:ext>
            </a:extLst>
          </p:cNvPr>
          <p:cNvSpPr txBox="1">
            <a:spLocks/>
          </p:cNvSpPr>
          <p:nvPr/>
        </p:nvSpPr>
        <p:spPr>
          <a:xfrm>
            <a:off x="4603811" y="1929383"/>
            <a:ext cx="2960069" cy="41873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Bradley Hand ITC" panose="03070402050302030203" pitchFamily="66" charset="0"/>
              </a:rPr>
              <a:t>Name: Alice</a:t>
            </a:r>
          </a:p>
          <a:p>
            <a:pPr marL="0" indent="0">
              <a:buFont typeface="Arial" panose="020B0604020202020204" pitchFamily="34" charset="0"/>
              <a:buNone/>
            </a:pPr>
            <a:r>
              <a:rPr lang="en-US" sz="1600" b="1" dirty="0">
                <a:latin typeface="Bradley Hand ITC" panose="03070402050302030203" pitchFamily="66" charset="0"/>
              </a:rPr>
              <a:t>Age: 35</a:t>
            </a:r>
          </a:p>
          <a:p>
            <a:pPr marL="0" indent="0">
              <a:buFont typeface="Arial" panose="020B0604020202020204" pitchFamily="34" charset="0"/>
              <a:buNone/>
            </a:pPr>
            <a:r>
              <a:rPr lang="en-US" sz="1600" b="1" dirty="0">
                <a:latin typeface="Bradley Hand ITC" panose="03070402050302030203" pitchFamily="66" charset="0"/>
              </a:rPr>
              <a:t>Prof: Home-maker</a:t>
            </a:r>
          </a:p>
          <a:p>
            <a:pPr marL="0" indent="0">
              <a:buFont typeface="Arial" panose="020B0604020202020204" pitchFamily="34" charset="0"/>
              <a:buNone/>
            </a:pPr>
            <a:r>
              <a:rPr lang="en-US" sz="1600" b="1" dirty="0">
                <a:latin typeface="Bradley Hand ITC" panose="03070402050302030203" pitchFamily="66" charset="0"/>
              </a:rPr>
              <a:t>      Also, young mom of 4yr old</a:t>
            </a:r>
          </a:p>
          <a:p>
            <a:pPr marL="0" indent="0">
              <a:buFont typeface="Arial" panose="020B0604020202020204" pitchFamily="34" charset="0"/>
              <a:buNone/>
            </a:pPr>
            <a:r>
              <a:rPr lang="en-US" sz="1600" b="1" dirty="0">
                <a:latin typeface="Bradley Hand ITC" panose="03070402050302030203" pitchFamily="66" charset="0"/>
              </a:rPr>
              <a:t>      Also, Primary cook in the family</a:t>
            </a:r>
          </a:p>
          <a:p>
            <a:pPr marL="0" indent="0">
              <a:buFont typeface="Arial" panose="020B0604020202020204" pitchFamily="34" charset="0"/>
              <a:buNone/>
            </a:pPr>
            <a:r>
              <a:rPr lang="en-US" sz="1600" b="1" dirty="0">
                <a:latin typeface="Bradley Hand ITC" panose="03070402050302030203" pitchFamily="66" charset="0"/>
              </a:rPr>
              <a:t>Experience Level: Medium</a:t>
            </a:r>
          </a:p>
          <a:p>
            <a:pPr marL="0" indent="0">
              <a:buFont typeface="Arial" panose="020B0604020202020204" pitchFamily="34" charset="0"/>
              <a:buNone/>
            </a:pPr>
            <a:r>
              <a:rPr lang="en-US" sz="1600" b="1" dirty="0">
                <a:latin typeface="Bradley Hand ITC" panose="03070402050302030203" pitchFamily="66" charset="0"/>
              </a:rPr>
              <a:t>Wants: A kitchen that accommodates her family</a:t>
            </a:r>
          </a:p>
          <a:p>
            <a:pPr marL="0" indent="0">
              <a:buFont typeface="Arial" panose="020B0604020202020204" pitchFamily="34" charset="0"/>
              <a:buNone/>
            </a:pPr>
            <a:r>
              <a:rPr lang="en-US" sz="1600" b="1" dirty="0">
                <a:latin typeface="Bradley Hand ITC" panose="03070402050302030203" pitchFamily="66" charset="0"/>
              </a:rPr>
              <a:t>“Kitchen is the epicenter of my family, we cook here, eat here, chat here and my child plays here”</a:t>
            </a:r>
          </a:p>
        </p:txBody>
      </p:sp>
      <p:sp>
        <p:nvSpPr>
          <p:cNvPr id="5" name="Content Placeholder 2">
            <a:extLst>
              <a:ext uri="{FF2B5EF4-FFF2-40B4-BE49-F238E27FC236}">
                <a16:creationId xmlns:a16="http://schemas.microsoft.com/office/drawing/2014/main" id="{4F20E5AB-5A8F-45F0-8C0D-27C62FC5E3A9}"/>
              </a:ext>
            </a:extLst>
          </p:cNvPr>
          <p:cNvSpPr txBox="1">
            <a:spLocks/>
          </p:cNvSpPr>
          <p:nvPr/>
        </p:nvSpPr>
        <p:spPr>
          <a:xfrm>
            <a:off x="8314859" y="1929383"/>
            <a:ext cx="2960068" cy="43555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Bradley Hand ITC" panose="03070402050302030203" pitchFamily="66" charset="0"/>
              </a:rPr>
              <a:t>Name: Bob</a:t>
            </a:r>
          </a:p>
          <a:p>
            <a:pPr marL="0" indent="0">
              <a:buFont typeface="Arial" panose="020B0604020202020204" pitchFamily="34" charset="0"/>
              <a:buNone/>
            </a:pPr>
            <a:r>
              <a:rPr lang="en-US" sz="1600" b="1" dirty="0">
                <a:latin typeface="Bradley Hand ITC" panose="03070402050302030203" pitchFamily="66" charset="0"/>
              </a:rPr>
              <a:t>Age: 29</a:t>
            </a:r>
          </a:p>
          <a:p>
            <a:pPr marL="0" indent="0">
              <a:buFont typeface="Arial" panose="020B0604020202020204" pitchFamily="34" charset="0"/>
              <a:buNone/>
            </a:pPr>
            <a:r>
              <a:rPr lang="en-US" sz="1600" b="1" dirty="0">
                <a:latin typeface="Bradley Hand ITC" panose="03070402050302030203" pitchFamily="66" charset="0"/>
              </a:rPr>
              <a:t>Prof: Engineer</a:t>
            </a:r>
          </a:p>
          <a:p>
            <a:pPr marL="0" indent="0">
              <a:buFont typeface="Arial" panose="020B0604020202020204" pitchFamily="34" charset="0"/>
              <a:buNone/>
            </a:pPr>
            <a:r>
              <a:rPr lang="en-US" sz="1600" b="1" dirty="0">
                <a:latin typeface="Bradley Hand ITC" panose="03070402050302030203" pitchFamily="66" charset="0"/>
              </a:rPr>
              <a:t>      Also, newly-wed husband,</a:t>
            </a:r>
          </a:p>
          <a:p>
            <a:pPr marL="0" indent="0">
              <a:buFont typeface="Arial" panose="020B0604020202020204" pitchFamily="34" charset="0"/>
              <a:buNone/>
            </a:pPr>
            <a:r>
              <a:rPr lang="en-US" sz="1600" b="1" dirty="0">
                <a:latin typeface="Bradley Hand ITC" panose="03070402050302030203" pitchFamily="66" charset="0"/>
              </a:rPr>
              <a:t>      Also, secondary cook in the family</a:t>
            </a:r>
          </a:p>
          <a:p>
            <a:pPr marL="0" indent="0">
              <a:buFont typeface="Arial" panose="020B0604020202020204" pitchFamily="34" charset="0"/>
              <a:buNone/>
            </a:pPr>
            <a:r>
              <a:rPr lang="en-US" sz="1600" b="1" dirty="0">
                <a:latin typeface="Bradley Hand ITC" panose="03070402050302030203" pitchFamily="66" charset="0"/>
              </a:rPr>
              <a:t>Experience Level: Low</a:t>
            </a:r>
          </a:p>
          <a:p>
            <a:pPr marL="0" indent="0">
              <a:buFont typeface="Arial" panose="020B0604020202020204" pitchFamily="34" charset="0"/>
              <a:buNone/>
            </a:pPr>
            <a:r>
              <a:rPr lang="en-US" sz="1600" b="1" dirty="0">
                <a:latin typeface="Bradley Hand ITC" panose="03070402050302030203" pitchFamily="66" charset="0"/>
              </a:rPr>
              <a:t>Wants: A kitchen that adjusts itself according to his height, and easy to use, like an app.</a:t>
            </a:r>
          </a:p>
          <a:p>
            <a:pPr marL="0" indent="0">
              <a:buFont typeface="Arial" panose="020B0604020202020204" pitchFamily="34" charset="0"/>
              <a:buNone/>
            </a:pPr>
            <a:r>
              <a:rPr lang="en-US" sz="1600" b="1" dirty="0">
                <a:latin typeface="Bradley Hand ITC" panose="03070402050302030203" pitchFamily="66" charset="0"/>
              </a:rPr>
              <a:t>“I wish the kitchen island was like the desk at work, you can adjust it’s height you know? And - to be honest – cooking really isn’t my forte.”</a:t>
            </a:r>
          </a:p>
        </p:txBody>
      </p:sp>
    </p:spTree>
    <p:extLst>
      <p:ext uri="{BB962C8B-B14F-4D97-AF65-F5344CB8AC3E}">
        <p14:creationId xmlns:p14="http://schemas.microsoft.com/office/powerpoint/2010/main" val="2346746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25628C-9D37-40AC-BDDC-039D1AF29B66}"/>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6B2078B6-D618-424A-8116-C79886527F4D}"/>
              </a:ext>
            </a:extLst>
          </p:cNvPr>
          <p:cNvSpPr>
            <a:spLocks noGrp="1"/>
          </p:cNvSpPr>
          <p:nvPr>
            <p:ph type="title"/>
          </p:nvPr>
        </p:nvSpPr>
        <p:spPr>
          <a:xfrm>
            <a:off x="838200" y="365125"/>
            <a:ext cx="10515600" cy="1325563"/>
          </a:xfrm>
        </p:spPr>
        <p:txBody>
          <a:bodyPr>
            <a:normAutofit/>
          </a:bodyPr>
          <a:lstStyle/>
          <a:p>
            <a:r>
              <a:rPr lang="en-US" sz="7200"/>
              <a:t>Problem Statement</a:t>
            </a:r>
          </a:p>
        </p:txBody>
      </p:sp>
      <p:sp>
        <p:nvSpPr>
          <p:cNvPr id="47"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CBF08AA-3853-4902-B4C1-562858E7A702}"/>
              </a:ext>
            </a:extLst>
          </p:cNvPr>
          <p:cNvSpPr>
            <a:spLocks noGrp="1"/>
          </p:cNvSpPr>
          <p:nvPr>
            <p:ph idx="1"/>
          </p:nvPr>
        </p:nvSpPr>
        <p:spPr>
          <a:xfrm>
            <a:off x="838200" y="2004446"/>
            <a:ext cx="10515600" cy="4176897"/>
          </a:xfrm>
        </p:spPr>
        <p:txBody>
          <a:bodyPr>
            <a:normAutofit lnSpcReduction="10000"/>
          </a:bodyPr>
          <a:lstStyle/>
          <a:p>
            <a:pPr>
              <a:lnSpc>
                <a:spcPct val="100000"/>
              </a:lnSpc>
            </a:pPr>
            <a:r>
              <a:rPr lang="en-US" sz="2600" b="1" dirty="0"/>
              <a:t>The </a:t>
            </a:r>
            <a:r>
              <a:rPr lang="en-US" sz="2600" b="1" i="1" dirty="0"/>
              <a:t>problem </a:t>
            </a:r>
            <a:r>
              <a:rPr lang="en-US" sz="2600" b="1" dirty="0"/>
              <a:t>is that even though there’s been extensive research done about Ergonomics in the kitchen, the shapes and sizes of kitchen items are still measured based on the “</a:t>
            </a:r>
            <a:r>
              <a:rPr lang="en-US" sz="2600" b="1" dirty="0" err="1"/>
              <a:t>average”d</a:t>
            </a:r>
            <a:r>
              <a:rPr lang="en-US" sz="2600" b="1" dirty="0"/>
              <a:t> physical characteristics of humans – thus not being a custom fit to anyone, especially considering that a kitchen is mostly used by the entire family and should be able to adapt to everyone. There are classic notions of “work triangles” that are challenged by the unique personality and belief system of each person, and do not justify the construction of their ideal kitchen. </a:t>
            </a:r>
          </a:p>
          <a:p>
            <a:pPr>
              <a:lnSpc>
                <a:spcPct val="100000"/>
              </a:lnSpc>
            </a:pPr>
            <a:r>
              <a:rPr lang="en-US" sz="2600" b="1" dirty="0"/>
              <a:t>It </a:t>
            </a:r>
            <a:r>
              <a:rPr lang="en-US" sz="2600" b="1" i="1" dirty="0"/>
              <a:t>affects </a:t>
            </a:r>
            <a:r>
              <a:rPr lang="en-US" sz="2600" b="1" dirty="0"/>
              <a:t>everyone who must use a kitchen, which is an essential and sometimes the most important room in a home.</a:t>
            </a:r>
          </a:p>
          <a:p>
            <a:pPr>
              <a:lnSpc>
                <a:spcPct val="100000"/>
              </a:lnSpc>
            </a:pPr>
            <a:r>
              <a:rPr lang="en-US" sz="2600" b="1" dirty="0"/>
              <a:t>and the </a:t>
            </a:r>
            <a:r>
              <a:rPr lang="en-US" sz="2600" b="1" i="1" dirty="0"/>
              <a:t>impact </a:t>
            </a:r>
            <a:r>
              <a:rPr lang="en-US" sz="2600" b="1" dirty="0"/>
              <a:t>is strain on some or the other body part and declining enthusiasm towards cooking </a:t>
            </a:r>
          </a:p>
          <a:p>
            <a:pPr>
              <a:lnSpc>
                <a:spcPct val="100000"/>
              </a:lnSpc>
            </a:pPr>
            <a:r>
              <a:rPr lang="en-US" sz="2600" b="1" dirty="0"/>
              <a:t>A </a:t>
            </a:r>
            <a:r>
              <a:rPr lang="en-US" sz="2600" b="1" i="1" dirty="0"/>
              <a:t>solution would </a:t>
            </a:r>
            <a:r>
              <a:rPr lang="en-US" sz="2600" b="1" dirty="0"/>
              <a:t>provide a kit that would allow a family to design their own kitchen by specifying the size, layout and arrangement of every item visible in the kitchen from a bird’s eye view and construct any innovative idea they can think of with the layout.</a:t>
            </a:r>
          </a:p>
        </p:txBody>
      </p:sp>
    </p:spTree>
    <p:extLst>
      <p:ext uri="{BB962C8B-B14F-4D97-AF65-F5344CB8AC3E}">
        <p14:creationId xmlns:p14="http://schemas.microsoft.com/office/powerpoint/2010/main" val="89332957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7" name="Rectangle 39">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1">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94C9B5E-1F59-4DD4-BD77-7F1B6A9E36A5}"/>
              </a:ext>
            </a:extLst>
          </p:cNvPr>
          <p:cNvSpPr>
            <a:spLocks noGrp="1"/>
          </p:cNvSpPr>
          <p:nvPr>
            <p:ph type="title"/>
          </p:nvPr>
        </p:nvSpPr>
        <p:spPr>
          <a:xfrm>
            <a:off x="5622061" y="762538"/>
            <a:ext cx="5649349" cy="3199862"/>
          </a:xfrm>
        </p:spPr>
        <p:txBody>
          <a:bodyPr vert="horz" lIns="91440" tIns="45720" rIns="91440" bIns="45720" rtlCol="0" anchor="b">
            <a:normAutofit/>
          </a:bodyPr>
          <a:lstStyle/>
          <a:p>
            <a:r>
              <a:rPr lang="en-US">
                <a:solidFill>
                  <a:srgbClr val="FBF9F6"/>
                </a:solidFill>
              </a:rPr>
              <a:t>Ideation</a:t>
            </a:r>
            <a:endParaRPr lang="en-US" dirty="0">
              <a:solidFill>
                <a:srgbClr val="FBF9F6"/>
              </a:solidFill>
            </a:endParaRPr>
          </a:p>
        </p:txBody>
      </p:sp>
      <p:sp>
        <p:nvSpPr>
          <p:cNvPr id="3" name="Text Placeholder 2">
            <a:extLst>
              <a:ext uri="{FF2B5EF4-FFF2-40B4-BE49-F238E27FC236}">
                <a16:creationId xmlns:a16="http://schemas.microsoft.com/office/drawing/2014/main" id="{ACB1A059-9D75-4BF5-B554-DC6D6305716C}"/>
              </a:ext>
            </a:extLst>
          </p:cNvPr>
          <p:cNvSpPr>
            <a:spLocks noGrp="1"/>
          </p:cNvSpPr>
          <p:nvPr>
            <p:ph type="body" idx="1"/>
          </p:nvPr>
        </p:nvSpPr>
        <p:spPr>
          <a:xfrm>
            <a:off x="5622061" y="4312561"/>
            <a:ext cx="5649349" cy="1687815"/>
          </a:xfrm>
        </p:spPr>
        <p:txBody>
          <a:bodyPr vert="horz" lIns="91440" tIns="45720" rIns="91440" bIns="45720" rtlCol="0" anchor="t">
            <a:normAutofit/>
          </a:bodyPr>
          <a:lstStyle/>
          <a:p>
            <a:r>
              <a:rPr lang="en-US" sz="3600" b="1" dirty="0">
                <a:solidFill>
                  <a:srgbClr val="FBF9F6"/>
                </a:solidFill>
              </a:rPr>
              <a:t>Sketching + Storyboard = Design Choice</a:t>
            </a:r>
          </a:p>
        </p:txBody>
      </p:sp>
      <p:pic>
        <p:nvPicPr>
          <p:cNvPr id="7" name="Graphic 6" descr="Scribble">
            <a:extLst>
              <a:ext uri="{FF2B5EF4-FFF2-40B4-BE49-F238E27FC236}">
                <a16:creationId xmlns:a16="http://schemas.microsoft.com/office/drawing/2014/main" id="{3EA5001E-2917-4F63-BC04-F75C23C579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764988" y="1744515"/>
            <a:ext cx="3368969" cy="3368969"/>
          </a:xfrm>
          <a:prstGeom prst="rect">
            <a:avLst/>
          </a:prstGeom>
        </p:spPr>
      </p:pic>
      <p:sp>
        <p:nvSpPr>
          <p:cNvPr id="49"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27432"/>
          </a:xfrm>
          <a:custGeom>
            <a:avLst/>
            <a:gdLst>
              <a:gd name="connsiteX0" fmla="*/ 0 w 5303520"/>
              <a:gd name="connsiteY0" fmla="*/ 0 h 27432"/>
              <a:gd name="connsiteX1" fmla="*/ 556870 w 5303520"/>
              <a:gd name="connsiteY1" fmla="*/ 0 h 27432"/>
              <a:gd name="connsiteX2" fmla="*/ 1272845 w 5303520"/>
              <a:gd name="connsiteY2" fmla="*/ 0 h 27432"/>
              <a:gd name="connsiteX3" fmla="*/ 1882750 w 5303520"/>
              <a:gd name="connsiteY3" fmla="*/ 0 h 27432"/>
              <a:gd name="connsiteX4" fmla="*/ 2439619 w 5303520"/>
              <a:gd name="connsiteY4" fmla="*/ 0 h 27432"/>
              <a:gd name="connsiteX5" fmla="*/ 3155594 w 5303520"/>
              <a:gd name="connsiteY5" fmla="*/ 0 h 27432"/>
              <a:gd name="connsiteX6" fmla="*/ 3818534 w 5303520"/>
              <a:gd name="connsiteY6" fmla="*/ 0 h 27432"/>
              <a:gd name="connsiteX7" fmla="*/ 4481474 w 5303520"/>
              <a:gd name="connsiteY7" fmla="*/ 0 h 27432"/>
              <a:gd name="connsiteX8" fmla="*/ 5303520 w 5303520"/>
              <a:gd name="connsiteY8" fmla="*/ 0 h 27432"/>
              <a:gd name="connsiteX9" fmla="*/ 5303520 w 5303520"/>
              <a:gd name="connsiteY9" fmla="*/ 27432 h 27432"/>
              <a:gd name="connsiteX10" fmla="*/ 4746650 w 5303520"/>
              <a:gd name="connsiteY10" fmla="*/ 27432 h 27432"/>
              <a:gd name="connsiteX11" fmla="*/ 4242816 w 5303520"/>
              <a:gd name="connsiteY11" fmla="*/ 27432 h 27432"/>
              <a:gd name="connsiteX12" fmla="*/ 3526841 w 5303520"/>
              <a:gd name="connsiteY12" fmla="*/ 27432 h 27432"/>
              <a:gd name="connsiteX13" fmla="*/ 2969971 w 5303520"/>
              <a:gd name="connsiteY13" fmla="*/ 27432 h 27432"/>
              <a:gd name="connsiteX14" fmla="*/ 2253996 w 5303520"/>
              <a:gd name="connsiteY14" fmla="*/ 27432 h 27432"/>
              <a:gd name="connsiteX15" fmla="*/ 1484986 w 5303520"/>
              <a:gd name="connsiteY15" fmla="*/ 27432 h 27432"/>
              <a:gd name="connsiteX16" fmla="*/ 875081 w 5303520"/>
              <a:gd name="connsiteY16" fmla="*/ 27432 h 27432"/>
              <a:gd name="connsiteX17" fmla="*/ 0 w 5303520"/>
              <a:gd name="connsiteY17" fmla="*/ 27432 h 27432"/>
              <a:gd name="connsiteX18" fmla="*/ 0 w 530352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27432"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3593" y="13343"/>
                  <a:pt x="5303797" y="14402"/>
                  <a:pt x="5303520" y="27432"/>
                </a:cubicBezTo>
                <a:cubicBezTo>
                  <a:pt x="5132450" y="9645"/>
                  <a:pt x="4953391" y="27858"/>
                  <a:pt x="4746650" y="27432"/>
                </a:cubicBezTo>
                <a:cubicBezTo>
                  <a:pt x="4539909" y="27007"/>
                  <a:pt x="4361261" y="16312"/>
                  <a:pt x="4242816" y="27432"/>
                </a:cubicBezTo>
                <a:cubicBezTo>
                  <a:pt x="4124371" y="38552"/>
                  <a:pt x="3754907" y="30170"/>
                  <a:pt x="3526841" y="27432"/>
                </a:cubicBezTo>
                <a:cubicBezTo>
                  <a:pt x="3298775" y="24694"/>
                  <a:pt x="3164473" y="13057"/>
                  <a:pt x="2969971" y="27432"/>
                </a:cubicBezTo>
                <a:cubicBezTo>
                  <a:pt x="2775469" y="41808"/>
                  <a:pt x="2608536" y="11194"/>
                  <a:pt x="2253996" y="27432"/>
                </a:cubicBezTo>
                <a:cubicBezTo>
                  <a:pt x="1899456" y="43670"/>
                  <a:pt x="1752044" y="37933"/>
                  <a:pt x="1484986" y="27432"/>
                </a:cubicBezTo>
                <a:cubicBezTo>
                  <a:pt x="1217928" y="16932"/>
                  <a:pt x="1060609" y="4360"/>
                  <a:pt x="875081" y="27432"/>
                </a:cubicBezTo>
                <a:cubicBezTo>
                  <a:pt x="689553" y="50504"/>
                  <a:pt x="188846" y="34372"/>
                  <a:pt x="0" y="27432"/>
                </a:cubicBezTo>
                <a:cubicBezTo>
                  <a:pt x="-1027" y="16774"/>
                  <a:pt x="589" y="8401"/>
                  <a:pt x="0" y="0"/>
                </a:cubicBezTo>
                <a:close/>
              </a:path>
              <a:path w="5303520" h="27432"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3295" y="13080"/>
                  <a:pt x="5304172" y="14823"/>
                  <a:pt x="5303520" y="27432"/>
                </a:cubicBezTo>
                <a:cubicBezTo>
                  <a:pt x="5082751" y="27600"/>
                  <a:pt x="4993374" y="33244"/>
                  <a:pt x="4746650" y="27432"/>
                </a:cubicBezTo>
                <a:cubicBezTo>
                  <a:pt x="4499926" y="21621"/>
                  <a:pt x="4368648" y="1957"/>
                  <a:pt x="4083710" y="27432"/>
                </a:cubicBezTo>
                <a:cubicBezTo>
                  <a:pt x="3798772" y="52907"/>
                  <a:pt x="3729434" y="14645"/>
                  <a:pt x="3473806" y="27432"/>
                </a:cubicBezTo>
                <a:cubicBezTo>
                  <a:pt x="3218178" y="40219"/>
                  <a:pt x="3056855" y="39147"/>
                  <a:pt x="2704795" y="27432"/>
                </a:cubicBezTo>
                <a:cubicBezTo>
                  <a:pt x="2352735" y="15717"/>
                  <a:pt x="2319447" y="38401"/>
                  <a:pt x="1935785" y="27432"/>
                </a:cubicBezTo>
                <a:cubicBezTo>
                  <a:pt x="1552123" y="16464"/>
                  <a:pt x="1532619" y="8678"/>
                  <a:pt x="1378915" y="27432"/>
                </a:cubicBezTo>
                <a:cubicBezTo>
                  <a:pt x="1225211" y="46187"/>
                  <a:pt x="1038692" y="43452"/>
                  <a:pt x="715975" y="27432"/>
                </a:cubicBezTo>
                <a:cubicBezTo>
                  <a:pt x="393258" y="11412"/>
                  <a:pt x="303768" y="36088"/>
                  <a:pt x="0" y="27432"/>
                </a:cubicBezTo>
                <a:cubicBezTo>
                  <a:pt x="151" y="17585"/>
                  <a:pt x="-198" y="13251"/>
                  <a:pt x="0" y="0"/>
                </a:cubicBezTo>
                <a:close/>
              </a:path>
            </a:pathLst>
          </a:custGeom>
          <a:solidFill>
            <a:srgbClr val="FBF9F6"/>
          </a:solidFill>
          <a:ln w="41275" cap="rnd">
            <a:solidFill>
              <a:srgbClr val="FBF9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051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4EB5BA-3ED4-46A2-B344-883BF98424BC}"/>
              </a:ext>
            </a:extLst>
          </p:cNvPr>
          <p:cNvSpPr>
            <a:spLocks noGrp="1"/>
          </p:cNvSpPr>
          <p:nvPr>
            <p:ph type="title"/>
          </p:nvPr>
        </p:nvSpPr>
        <p:spPr/>
        <p:txBody>
          <a:bodyPr/>
          <a:lstStyle/>
          <a:p>
            <a:r>
              <a:rPr lang="en-US" dirty="0"/>
              <a:t>Brainstorming</a:t>
            </a:r>
          </a:p>
        </p:txBody>
      </p:sp>
      <p:sp>
        <p:nvSpPr>
          <p:cNvPr id="5" name="Content Placeholder 4">
            <a:extLst>
              <a:ext uri="{FF2B5EF4-FFF2-40B4-BE49-F238E27FC236}">
                <a16:creationId xmlns:a16="http://schemas.microsoft.com/office/drawing/2014/main" id="{49CD6076-CCF2-426C-81B0-4F54597832A2}"/>
              </a:ext>
            </a:extLst>
          </p:cNvPr>
          <p:cNvSpPr>
            <a:spLocks noGrp="1"/>
          </p:cNvSpPr>
          <p:nvPr>
            <p:ph idx="1"/>
          </p:nvPr>
        </p:nvSpPr>
        <p:spPr>
          <a:xfrm>
            <a:off x="838200" y="1929384"/>
            <a:ext cx="4200331" cy="4251960"/>
          </a:xfrm>
        </p:spPr>
        <p:txBody>
          <a:bodyPr>
            <a:normAutofit fontScale="85000" lnSpcReduction="20000"/>
          </a:bodyPr>
          <a:lstStyle/>
          <a:p>
            <a:pPr marL="0" indent="0">
              <a:buNone/>
            </a:pPr>
            <a:r>
              <a:rPr lang="en-US" dirty="0"/>
              <a:t>Cardboards + pens + scissors/cutters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Magnetic blocks!!</a:t>
            </a:r>
          </a:p>
          <a:p>
            <a:pPr marL="0" indent="0">
              <a:buNone/>
            </a:pPr>
            <a:endParaRPr lang="en-US" dirty="0"/>
          </a:p>
        </p:txBody>
      </p:sp>
      <p:pic>
        <p:nvPicPr>
          <p:cNvPr id="12" name="Picture 11">
            <a:extLst>
              <a:ext uri="{FF2B5EF4-FFF2-40B4-BE49-F238E27FC236}">
                <a16:creationId xmlns:a16="http://schemas.microsoft.com/office/drawing/2014/main" id="{43FF1299-A8F9-4FC5-AB31-9132F4255074}"/>
              </a:ext>
            </a:extLst>
          </p:cNvPr>
          <p:cNvPicPr>
            <a:picLocks noChangeAspect="1"/>
          </p:cNvPicPr>
          <p:nvPr/>
        </p:nvPicPr>
        <p:blipFill>
          <a:blip r:embed="rId2"/>
          <a:stretch>
            <a:fillRect/>
          </a:stretch>
        </p:blipFill>
        <p:spPr>
          <a:xfrm>
            <a:off x="909222" y="2376903"/>
            <a:ext cx="2632969" cy="1052097"/>
          </a:xfrm>
          <a:prstGeom prst="rect">
            <a:avLst/>
          </a:prstGeom>
        </p:spPr>
      </p:pic>
      <p:pic>
        <p:nvPicPr>
          <p:cNvPr id="13" name="Picture 12">
            <a:extLst>
              <a:ext uri="{FF2B5EF4-FFF2-40B4-BE49-F238E27FC236}">
                <a16:creationId xmlns:a16="http://schemas.microsoft.com/office/drawing/2014/main" id="{1CEC936D-7BA1-448E-B8B0-A2B7337DF3E2}"/>
              </a:ext>
            </a:extLst>
          </p:cNvPr>
          <p:cNvPicPr>
            <a:picLocks noChangeAspect="1"/>
          </p:cNvPicPr>
          <p:nvPr/>
        </p:nvPicPr>
        <p:blipFill>
          <a:blip r:embed="rId3"/>
          <a:stretch>
            <a:fillRect/>
          </a:stretch>
        </p:blipFill>
        <p:spPr>
          <a:xfrm>
            <a:off x="909222" y="3538054"/>
            <a:ext cx="1951653" cy="844745"/>
          </a:xfrm>
          <a:prstGeom prst="rect">
            <a:avLst/>
          </a:prstGeom>
        </p:spPr>
      </p:pic>
      <p:pic>
        <p:nvPicPr>
          <p:cNvPr id="14" name="Picture 13">
            <a:extLst>
              <a:ext uri="{FF2B5EF4-FFF2-40B4-BE49-F238E27FC236}">
                <a16:creationId xmlns:a16="http://schemas.microsoft.com/office/drawing/2014/main" id="{469B0E82-C8DE-47A0-A72A-22CC3397C174}"/>
              </a:ext>
            </a:extLst>
          </p:cNvPr>
          <p:cNvPicPr>
            <a:picLocks noChangeAspect="1"/>
          </p:cNvPicPr>
          <p:nvPr/>
        </p:nvPicPr>
        <p:blipFill>
          <a:blip r:embed="rId4"/>
          <a:stretch>
            <a:fillRect/>
          </a:stretch>
        </p:blipFill>
        <p:spPr>
          <a:xfrm>
            <a:off x="909222" y="4491853"/>
            <a:ext cx="2979197" cy="889461"/>
          </a:xfrm>
          <a:prstGeom prst="rect">
            <a:avLst/>
          </a:prstGeom>
        </p:spPr>
      </p:pic>
      <p:pic>
        <p:nvPicPr>
          <p:cNvPr id="17" name="Picture 16">
            <a:extLst>
              <a:ext uri="{FF2B5EF4-FFF2-40B4-BE49-F238E27FC236}">
                <a16:creationId xmlns:a16="http://schemas.microsoft.com/office/drawing/2014/main" id="{B3514B81-06DC-4BEE-B780-00A7FD6D3F48}"/>
              </a:ext>
            </a:extLst>
          </p:cNvPr>
          <p:cNvPicPr>
            <a:picLocks noChangeAspect="1"/>
          </p:cNvPicPr>
          <p:nvPr/>
        </p:nvPicPr>
        <p:blipFill>
          <a:blip r:embed="rId5"/>
          <a:stretch>
            <a:fillRect/>
          </a:stretch>
        </p:blipFill>
        <p:spPr>
          <a:xfrm>
            <a:off x="4499286" y="2598599"/>
            <a:ext cx="3193427" cy="2410040"/>
          </a:xfrm>
          <a:prstGeom prst="rect">
            <a:avLst/>
          </a:prstGeom>
        </p:spPr>
      </p:pic>
      <p:pic>
        <p:nvPicPr>
          <p:cNvPr id="18" name="Picture 17">
            <a:extLst>
              <a:ext uri="{FF2B5EF4-FFF2-40B4-BE49-F238E27FC236}">
                <a16:creationId xmlns:a16="http://schemas.microsoft.com/office/drawing/2014/main" id="{AC4342D8-B0A9-4C88-BADC-927AB930A003}"/>
              </a:ext>
            </a:extLst>
          </p:cNvPr>
          <p:cNvPicPr>
            <a:picLocks noChangeAspect="1"/>
          </p:cNvPicPr>
          <p:nvPr/>
        </p:nvPicPr>
        <p:blipFill>
          <a:blip r:embed="rId6"/>
          <a:stretch>
            <a:fillRect/>
          </a:stretch>
        </p:blipFill>
        <p:spPr>
          <a:xfrm>
            <a:off x="8202966" y="1926826"/>
            <a:ext cx="2621779" cy="1200018"/>
          </a:xfrm>
          <a:prstGeom prst="rect">
            <a:avLst/>
          </a:prstGeom>
        </p:spPr>
      </p:pic>
      <p:pic>
        <p:nvPicPr>
          <p:cNvPr id="19" name="Picture 18">
            <a:extLst>
              <a:ext uri="{FF2B5EF4-FFF2-40B4-BE49-F238E27FC236}">
                <a16:creationId xmlns:a16="http://schemas.microsoft.com/office/drawing/2014/main" id="{D31C2F22-FA51-4CB4-BB9B-9EE744A403F0}"/>
              </a:ext>
            </a:extLst>
          </p:cNvPr>
          <p:cNvPicPr>
            <a:picLocks noChangeAspect="1"/>
          </p:cNvPicPr>
          <p:nvPr/>
        </p:nvPicPr>
        <p:blipFill>
          <a:blip r:embed="rId7"/>
          <a:stretch>
            <a:fillRect/>
          </a:stretch>
        </p:blipFill>
        <p:spPr>
          <a:xfrm>
            <a:off x="8372413" y="3408475"/>
            <a:ext cx="1917422" cy="1200019"/>
          </a:xfrm>
          <a:prstGeom prst="rect">
            <a:avLst/>
          </a:prstGeom>
        </p:spPr>
      </p:pic>
      <p:pic>
        <p:nvPicPr>
          <p:cNvPr id="20" name="Picture 19">
            <a:extLst>
              <a:ext uri="{FF2B5EF4-FFF2-40B4-BE49-F238E27FC236}">
                <a16:creationId xmlns:a16="http://schemas.microsoft.com/office/drawing/2014/main" id="{035F75F1-EA73-4143-8C88-E29540D05EFB}"/>
              </a:ext>
            </a:extLst>
          </p:cNvPr>
          <p:cNvPicPr>
            <a:picLocks noChangeAspect="1"/>
          </p:cNvPicPr>
          <p:nvPr/>
        </p:nvPicPr>
        <p:blipFill>
          <a:blip r:embed="rId8"/>
          <a:stretch>
            <a:fillRect/>
          </a:stretch>
        </p:blipFill>
        <p:spPr>
          <a:xfrm>
            <a:off x="8348291" y="4936583"/>
            <a:ext cx="3005508" cy="1066143"/>
          </a:xfrm>
          <a:prstGeom prst="rect">
            <a:avLst/>
          </a:prstGeom>
        </p:spPr>
      </p:pic>
    </p:spTree>
    <p:extLst>
      <p:ext uri="{BB962C8B-B14F-4D97-AF65-F5344CB8AC3E}">
        <p14:creationId xmlns:p14="http://schemas.microsoft.com/office/powerpoint/2010/main" val="2098324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B029B-D001-4003-8700-DF3A0FD4E413}"/>
              </a:ext>
            </a:extLst>
          </p:cNvPr>
          <p:cNvSpPr>
            <a:spLocks noGrp="1"/>
          </p:cNvSpPr>
          <p:nvPr>
            <p:ph type="title"/>
          </p:nvPr>
        </p:nvSpPr>
        <p:spPr/>
        <p:txBody>
          <a:bodyPr/>
          <a:lstStyle/>
          <a:p>
            <a:r>
              <a:rPr lang="en-US" dirty="0">
                <a:latin typeface="+mn-lt"/>
              </a:rPr>
              <a:t>Tools</a:t>
            </a:r>
          </a:p>
        </p:txBody>
      </p:sp>
      <p:sp>
        <p:nvSpPr>
          <p:cNvPr id="6" name="Content Placeholder 5">
            <a:extLst>
              <a:ext uri="{FF2B5EF4-FFF2-40B4-BE49-F238E27FC236}">
                <a16:creationId xmlns:a16="http://schemas.microsoft.com/office/drawing/2014/main" id="{212D34CB-4E99-4C28-BA47-4752C946136F}"/>
              </a:ext>
            </a:extLst>
          </p:cNvPr>
          <p:cNvSpPr>
            <a:spLocks noGrp="1"/>
          </p:cNvSpPr>
          <p:nvPr>
            <p:ph idx="1"/>
          </p:nvPr>
        </p:nvSpPr>
        <p:spPr>
          <a:xfrm>
            <a:off x="6926618" y="1978078"/>
            <a:ext cx="4427182" cy="973880"/>
          </a:xfrm>
        </p:spPr>
        <p:txBody>
          <a:bodyPr>
            <a:normAutofit fontScale="92500" lnSpcReduction="20000"/>
          </a:bodyPr>
          <a:lstStyle/>
          <a:p>
            <a:r>
              <a:rPr lang="en-US" dirty="0"/>
              <a:t>Specify plumbing line spot on the floor</a:t>
            </a:r>
          </a:p>
          <a:p>
            <a:r>
              <a:rPr lang="en-US" dirty="0"/>
              <a:t>Plug point position</a:t>
            </a:r>
          </a:p>
        </p:txBody>
      </p:sp>
      <p:pic>
        <p:nvPicPr>
          <p:cNvPr id="7" name="Picture 6">
            <a:extLst>
              <a:ext uri="{FF2B5EF4-FFF2-40B4-BE49-F238E27FC236}">
                <a16:creationId xmlns:a16="http://schemas.microsoft.com/office/drawing/2014/main" id="{E1C6FAE7-BA21-407A-8209-23AE9B07DC5E}"/>
              </a:ext>
            </a:extLst>
          </p:cNvPr>
          <p:cNvPicPr>
            <a:picLocks noChangeAspect="1"/>
          </p:cNvPicPr>
          <p:nvPr/>
        </p:nvPicPr>
        <p:blipFill>
          <a:blip r:embed="rId2"/>
          <a:stretch>
            <a:fillRect/>
          </a:stretch>
        </p:blipFill>
        <p:spPr>
          <a:xfrm>
            <a:off x="838200" y="1929384"/>
            <a:ext cx="2505075" cy="1562100"/>
          </a:xfrm>
          <a:prstGeom prst="rect">
            <a:avLst/>
          </a:prstGeom>
        </p:spPr>
      </p:pic>
      <p:pic>
        <p:nvPicPr>
          <p:cNvPr id="8" name="Picture 7">
            <a:extLst>
              <a:ext uri="{FF2B5EF4-FFF2-40B4-BE49-F238E27FC236}">
                <a16:creationId xmlns:a16="http://schemas.microsoft.com/office/drawing/2014/main" id="{D39B5C40-61D8-40C8-A590-2C38EB2D2295}"/>
              </a:ext>
            </a:extLst>
          </p:cNvPr>
          <p:cNvPicPr>
            <a:picLocks noChangeAspect="1"/>
          </p:cNvPicPr>
          <p:nvPr/>
        </p:nvPicPr>
        <p:blipFill>
          <a:blip r:embed="rId3"/>
          <a:stretch>
            <a:fillRect/>
          </a:stretch>
        </p:blipFill>
        <p:spPr>
          <a:xfrm>
            <a:off x="838200" y="3599551"/>
            <a:ext cx="1774371" cy="409941"/>
          </a:xfrm>
          <a:prstGeom prst="rect">
            <a:avLst/>
          </a:prstGeom>
        </p:spPr>
      </p:pic>
      <p:pic>
        <p:nvPicPr>
          <p:cNvPr id="9" name="Picture 8">
            <a:extLst>
              <a:ext uri="{FF2B5EF4-FFF2-40B4-BE49-F238E27FC236}">
                <a16:creationId xmlns:a16="http://schemas.microsoft.com/office/drawing/2014/main" id="{5BAF0920-3655-47E5-9C2B-41D4211DBA85}"/>
              </a:ext>
            </a:extLst>
          </p:cNvPr>
          <p:cNvPicPr>
            <a:picLocks noChangeAspect="1"/>
          </p:cNvPicPr>
          <p:nvPr/>
        </p:nvPicPr>
        <p:blipFill>
          <a:blip r:embed="rId4"/>
          <a:stretch>
            <a:fillRect/>
          </a:stretch>
        </p:blipFill>
        <p:spPr>
          <a:xfrm>
            <a:off x="888546" y="4166547"/>
            <a:ext cx="2330515" cy="502155"/>
          </a:xfrm>
          <a:prstGeom prst="rect">
            <a:avLst/>
          </a:prstGeom>
        </p:spPr>
      </p:pic>
      <p:pic>
        <p:nvPicPr>
          <p:cNvPr id="10" name="Picture 9">
            <a:extLst>
              <a:ext uri="{FF2B5EF4-FFF2-40B4-BE49-F238E27FC236}">
                <a16:creationId xmlns:a16="http://schemas.microsoft.com/office/drawing/2014/main" id="{FFCBA8D9-68FA-4E9F-B99D-9C958C077B58}"/>
              </a:ext>
            </a:extLst>
          </p:cNvPr>
          <p:cNvPicPr>
            <a:picLocks noChangeAspect="1"/>
          </p:cNvPicPr>
          <p:nvPr/>
        </p:nvPicPr>
        <p:blipFill>
          <a:blip r:embed="rId5"/>
          <a:stretch>
            <a:fillRect/>
          </a:stretch>
        </p:blipFill>
        <p:spPr>
          <a:xfrm>
            <a:off x="934664" y="4833703"/>
            <a:ext cx="3355813" cy="1182639"/>
          </a:xfrm>
          <a:prstGeom prst="rect">
            <a:avLst/>
          </a:prstGeom>
        </p:spPr>
      </p:pic>
      <p:pic>
        <p:nvPicPr>
          <p:cNvPr id="11" name="Picture 10">
            <a:extLst>
              <a:ext uri="{FF2B5EF4-FFF2-40B4-BE49-F238E27FC236}">
                <a16:creationId xmlns:a16="http://schemas.microsoft.com/office/drawing/2014/main" id="{F81BED9D-A4E3-4DC0-B34E-FB8E47F45552}"/>
              </a:ext>
            </a:extLst>
          </p:cNvPr>
          <p:cNvPicPr>
            <a:picLocks noChangeAspect="1"/>
          </p:cNvPicPr>
          <p:nvPr/>
        </p:nvPicPr>
        <p:blipFill>
          <a:blip r:embed="rId6"/>
          <a:stretch>
            <a:fillRect/>
          </a:stretch>
        </p:blipFill>
        <p:spPr>
          <a:xfrm>
            <a:off x="3720484" y="1870857"/>
            <a:ext cx="2828925" cy="2724150"/>
          </a:xfrm>
          <a:prstGeom prst="rect">
            <a:avLst/>
          </a:prstGeom>
        </p:spPr>
      </p:pic>
      <p:pic>
        <p:nvPicPr>
          <p:cNvPr id="12" name="Picture 11">
            <a:extLst>
              <a:ext uri="{FF2B5EF4-FFF2-40B4-BE49-F238E27FC236}">
                <a16:creationId xmlns:a16="http://schemas.microsoft.com/office/drawing/2014/main" id="{F67F04F5-02B5-42C5-98F3-855DF40F2B8D}"/>
              </a:ext>
            </a:extLst>
          </p:cNvPr>
          <p:cNvPicPr>
            <a:picLocks noChangeAspect="1"/>
          </p:cNvPicPr>
          <p:nvPr/>
        </p:nvPicPr>
        <p:blipFill>
          <a:blip r:embed="rId7"/>
          <a:stretch>
            <a:fillRect/>
          </a:stretch>
        </p:blipFill>
        <p:spPr>
          <a:xfrm>
            <a:off x="4781550" y="4857030"/>
            <a:ext cx="1314450" cy="685800"/>
          </a:xfrm>
          <a:prstGeom prst="rect">
            <a:avLst/>
          </a:prstGeom>
        </p:spPr>
      </p:pic>
      <p:sp>
        <p:nvSpPr>
          <p:cNvPr id="13" name="TextBox 12">
            <a:extLst>
              <a:ext uri="{FF2B5EF4-FFF2-40B4-BE49-F238E27FC236}">
                <a16:creationId xmlns:a16="http://schemas.microsoft.com/office/drawing/2014/main" id="{3FD514CA-A5A2-4D0B-A04E-8E204E39E484}"/>
              </a:ext>
            </a:extLst>
          </p:cNvPr>
          <p:cNvSpPr txBox="1"/>
          <p:nvPr/>
        </p:nvSpPr>
        <p:spPr>
          <a:xfrm>
            <a:off x="6951217" y="3254947"/>
            <a:ext cx="1376038" cy="2308324"/>
          </a:xfrm>
          <a:prstGeom prst="rect">
            <a:avLst/>
          </a:prstGeom>
          <a:noFill/>
        </p:spPr>
        <p:txBody>
          <a:bodyPr wrap="square" rtlCol="0">
            <a:spAutoFit/>
          </a:bodyPr>
          <a:lstStyle/>
          <a:p>
            <a:pPr algn="ctr"/>
            <a:r>
              <a:rPr lang="en-US" dirty="0"/>
              <a:t>Fridge</a:t>
            </a:r>
          </a:p>
          <a:p>
            <a:pPr algn="ctr"/>
            <a:r>
              <a:rPr lang="en-US" dirty="0"/>
              <a:t>Microwave oven</a:t>
            </a:r>
          </a:p>
          <a:p>
            <a:pPr algn="ctr"/>
            <a:r>
              <a:rPr lang="en-US" dirty="0"/>
              <a:t>Conventional oven</a:t>
            </a:r>
          </a:p>
          <a:p>
            <a:pPr algn="ctr"/>
            <a:r>
              <a:rPr lang="en-US" dirty="0"/>
              <a:t>exhaust</a:t>
            </a:r>
          </a:p>
          <a:p>
            <a:pPr algn="ctr"/>
            <a:r>
              <a:rPr lang="en-US" dirty="0"/>
              <a:t>Sink</a:t>
            </a:r>
          </a:p>
          <a:p>
            <a:pPr algn="ctr"/>
            <a:r>
              <a:rPr lang="en-US" dirty="0"/>
              <a:t>Dining set</a:t>
            </a:r>
          </a:p>
          <a:p>
            <a:pPr algn="ctr"/>
            <a:r>
              <a:rPr lang="en-US" dirty="0"/>
              <a:t>Sofa</a:t>
            </a:r>
          </a:p>
          <a:p>
            <a:pPr algn="ctr"/>
            <a:r>
              <a:rPr lang="en-US" dirty="0"/>
              <a:t>Child’s play area</a:t>
            </a:r>
          </a:p>
        </p:txBody>
      </p:sp>
      <p:sp>
        <p:nvSpPr>
          <p:cNvPr id="14" name="TextBox 13">
            <a:extLst>
              <a:ext uri="{FF2B5EF4-FFF2-40B4-BE49-F238E27FC236}">
                <a16:creationId xmlns:a16="http://schemas.microsoft.com/office/drawing/2014/main" id="{312E3EE0-31C4-4547-A671-4384EE393475}"/>
              </a:ext>
            </a:extLst>
          </p:cNvPr>
          <p:cNvSpPr txBox="1"/>
          <p:nvPr/>
        </p:nvSpPr>
        <p:spPr>
          <a:xfrm>
            <a:off x="9501288" y="2860887"/>
            <a:ext cx="1018752" cy="1477328"/>
          </a:xfrm>
          <a:prstGeom prst="rect">
            <a:avLst/>
          </a:prstGeom>
          <a:noFill/>
        </p:spPr>
        <p:txBody>
          <a:bodyPr wrap="square" rtlCol="0">
            <a:spAutoFit/>
          </a:bodyPr>
          <a:lstStyle/>
          <a:p>
            <a:pPr algn="ctr"/>
            <a:r>
              <a:rPr lang="en-US" b="1" dirty="0"/>
              <a:t>Smart Kit:</a:t>
            </a:r>
          </a:p>
          <a:p>
            <a:pPr algn="ctr"/>
            <a:r>
              <a:rPr lang="en-US" dirty="0"/>
              <a:t>Alexa</a:t>
            </a:r>
          </a:p>
          <a:p>
            <a:pPr algn="ctr"/>
            <a:r>
              <a:rPr lang="en-US" dirty="0"/>
              <a:t>Mic</a:t>
            </a:r>
          </a:p>
          <a:p>
            <a:pPr algn="ctr"/>
            <a:r>
              <a:rPr lang="en-US" dirty="0"/>
              <a:t>Screen</a:t>
            </a:r>
          </a:p>
          <a:p>
            <a:pPr algn="ctr"/>
            <a:r>
              <a:rPr lang="en-US" dirty="0"/>
              <a:t>projector</a:t>
            </a:r>
          </a:p>
        </p:txBody>
      </p:sp>
      <p:sp>
        <p:nvSpPr>
          <p:cNvPr id="15" name="TextBox 14">
            <a:extLst>
              <a:ext uri="{FF2B5EF4-FFF2-40B4-BE49-F238E27FC236}">
                <a16:creationId xmlns:a16="http://schemas.microsoft.com/office/drawing/2014/main" id="{8B00292A-B713-48A3-A187-08F9009E8E2D}"/>
              </a:ext>
            </a:extLst>
          </p:cNvPr>
          <p:cNvSpPr txBox="1"/>
          <p:nvPr/>
        </p:nvSpPr>
        <p:spPr>
          <a:xfrm>
            <a:off x="8412333" y="4009492"/>
            <a:ext cx="1233996" cy="923330"/>
          </a:xfrm>
          <a:prstGeom prst="rect">
            <a:avLst/>
          </a:prstGeom>
          <a:noFill/>
        </p:spPr>
        <p:txBody>
          <a:bodyPr wrap="square" rtlCol="0">
            <a:spAutoFit/>
          </a:bodyPr>
          <a:lstStyle/>
          <a:p>
            <a:pPr algn="ctr"/>
            <a:r>
              <a:rPr lang="en-US" dirty="0"/>
              <a:t>Tiny </a:t>
            </a:r>
            <a:r>
              <a:rPr lang="en-US" dirty="0" err="1"/>
              <a:t>untensils</a:t>
            </a:r>
            <a:r>
              <a:rPr lang="en-US" dirty="0"/>
              <a:t>?</a:t>
            </a:r>
          </a:p>
          <a:p>
            <a:pPr algn="ctr"/>
            <a:r>
              <a:rPr lang="en-US" dirty="0"/>
              <a:t>Shelves/divisions</a:t>
            </a:r>
          </a:p>
          <a:p>
            <a:pPr algn="ctr"/>
            <a:endParaRPr lang="en-US" dirty="0"/>
          </a:p>
        </p:txBody>
      </p:sp>
      <p:pic>
        <p:nvPicPr>
          <p:cNvPr id="16" name="Picture 15">
            <a:extLst>
              <a:ext uri="{FF2B5EF4-FFF2-40B4-BE49-F238E27FC236}">
                <a16:creationId xmlns:a16="http://schemas.microsoft.com/office/drawing/2014/main" id="{84FE8DEA-30B1-4720-B267-E8551C39FC6D}"/>
              </a:ext>
            </a:extLst>
          </p:cNvPr>
          <p:cNvPicPr>
            <a:picLocks noChangeAspect="1"/>
          </p:cNvPicPr>
          <p:nvPr/>
        </p:nvPicPr>
        <p:blipFill>
          <a:blip r:embed="rId8"/>
          <a:stretch>
            <a:fillRect/>
          </a:stretch>
        </p:blipFill>
        <p:spPr>
          <a:xfrm>
            <a:off x="9222326" y="5004012"/>
            <a:ext cx="1996751" cy="916277"/>
          </a:xfrm>
          <a:prstGeom prst="rect">
            <a:avLst/>
          </a:prstGeom>
        </p:spPr>
      </p:pic>
      <p:pic>
        <p:nvPicPr>
          <p:cNvPr id="17" name="Picture 16">
            <a:extLst>
              <a:ext uri="{FF2B5EF4-FFF2-40B4-BE49-F238E27FC236}">
                <a16:creationId xmlns:a16="http://schemas.microsoft.com/office/drawing/2014/main" id="{1E646FB1-10C4-4307-B08C-9D5D547D2031}"/>
              </a:ext>
            </a:extLst>
          </p:cNvPr>
          <p:cNvPicPr>
            <a:picLocks noChangeAspect="1"/>
          </p:cNvPicPr>
          <p:nvPr/>
        </p:nvPicPr>
        <p:blipFill>
          <a:blip r:embed="rId9"/>
          <a:stretch>
            <a:fillRect/>
          </a:stretch>
        </p:blipFill>
        <p:spPr>
          <a:xfrm>
            <a:off x="6926618" y="39758"/>
            <a:ext cx="1070493" cy="1976295"/>
          </a:xfrm>
          <a:prstGeom prst="rect">
            <a:avLst/>
          </a:prstGeom>
        </p:spPr>
      </p:pic>
      <p:pic>
        <p:nvPicPr>
          <p:cNvPr id="18" name="Picture 17">
            <a:extLst>
              <a:ext uri="{FF2B5EF4-FFF2-40B4-BE49-F238E27FC236}">
                <a16:creationId xmlns:a16="http://schemas.microsoft.com/office/drawing/2014/main" id="{D6A64665-9364-4997-857B-88FD06347749}"/>
              </a:ext>
            </a:extLst>
          </p:cNvPr>
          <p:cNvPicPr>
            <a:picLocks noChangeAspect="1"/>
          </p:cNvPicPr>
          <p:nvPr/>
        </p:nvPicPr>
        <p:blipFill>
          <a:blip r:embed="rId10"/>
          <a:stretch>
            <a:fillRect/>
          </a:stretch>
        </p:blipFill>
        <p:spPr>
          <a:xfrm>
            <a:off x="7997111" y="18831"/>
            <a:ext cx="2194634" cy="1444801"/>
          </a:xfrm>
          <a:prstGeom prst="rect">
            <a:avLst/>
          </a:prstGeom>
        </p:spPr>
      </p:pic>
      <p:pic>
        <p:nvPicPr>
          <p:cNvPr id="19" name="Picture 18">
            <a:extLst>
              <a:ext uri="{FF2B5EF4-FFF2-40B4-BE49-F238E27FC236}">
                <a16:creationId xmlns:a16="http://schemas.microsoft.com/office/drawing/2014/main" id="{A24DA2D9-1141-4F3F-92CD-78D109E117F7}"/>
              </a:ext>
            </a:extLst>
          </p:cNvPr>
          <p:cNvPicPr>
            <a:picLocks noChangeAspect="1"/>
          </p:cNvPicPr>
          <p:nvPr/>
        </p:nvPicPr>
        <p:blipFill>
          <a:blip r:embed="rId11"/>
          <a:stretch>
            <a:fillRect/>
          </a:stretch>
        </p:blipFill>
        <p:spPr>
          <a:xfrm>
            <a:off x="5892639" y="5189869"/>
            <a:ext cx="1388868" cy="1165258"/>
          </a:xfrm>
          <a:prstGeom prst="rect">
            <a:avLst/>
          </a:prstGeom>
        </p:spPr>
      </p:pic>
      <p:pic>
        <p:nvPicPr>
          <p:cNvPr id="20" name="Picture 19">
            <a:extLst>
              <a:ext uri="{FF2B5EF4-FFF2-40B4-BE49-F238E27FC236}">
                <a16:creationId xmlns:a16="http://schemas.microsoft.com/office/drawing/2014/main" id="{A63883B1-0DE1-43E0-AF98-173B46523138}"/>
              </a:ext>
            </a:extLst>
          </p:cNvPr>
          <p:cNvPicPr>
            <a:picLocks noChangeAspect="1"/>
          </p:cNvPicPr>
          <p:nvPr/>
        </p:nvPicPr>
        <p:blipFill>
          <a:blip r:embed="rId12"/>
          <a:stretch>
            <a:fillRect/>
          </a:stretch>
        </p:blipFill>
        <p:spPr>
          <a:xfrm>
            <a:off x="10380877" y="1814395"/>
            <a:ext cx="1676400" cy="1447800"/>
          </a:xfrm>
          <a:prstGeom prst="rect">
            <a:avLst/>
          </a:prstGeom>
        </p:spPr>
      </p:pic>
    </p:spTree>
    <p:extLst>
      <p:ext uri="{BB962C8B-B14F-4D97-AF65-F5344CB8AC3E}">
        <p14:creationId xmlns:p14="http://schemas.microsoft.com/office/powerpoint/2010/main" val="372537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0" name="Rectangle 39">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AF4AE179-A75B-4007-B5FA-8139ACF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8969" y="1168517"/>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chemeClr val="accent1"/>
          </a:solidFill>
          <a:ln w="12700" cap="flat">
            <a:noFill/>
            <a:prstDash val="solid"/>
            <a:miter/>
          </a:ln>
        </p:spPr>
        <p:txBody>
          <a:bodyPr rtlCol="0" anchor="ctr"/>
          <a:lstStyle/>
          <a:p>
            <a:endParaRPr lang="en-US"/>
          </a:p>
        </p:txBody>
      </p:sp>
      <p:sp>
        <p:nvSpPr>
          <p:cNvPr id="6" name="Title 5">
            <a:extLst>
              <a:ext uri="{FF2B5EF4-FFF2-40B4-BE49-F238E27FC236}">
                <a16:creationId xmlns:a16="http://schemas.microsoft.com/office/drawing/2014/main" id="{F7D28713-21F1-40C4-90AA-F53663551C0A}"/>
              </a:ext>
            </a:extLst>
          </p:cNvPr>
          <p:cNvSpPr>
            <a:spLocks noGrp="1"/>
          </p:cNvSpPr>
          <p:nvPr>
            <p:ph type="title"/>
          </p:nvPr>
        </p:nvSpPr>
        <p:spPr>
          <a:xfrm>
            <a:off x="6658969" y="2314478"/>
            <a:ext cx="4743039" cy="2422405"/>
          </a:xfrm>
        </p:spPr>
        <p:txBody>
          <a:bodyPr vert="horz" lIns="91440" tIns="45720" rIns="91440" bIns="45720" rtlCol="0" anchor="b">
            <a:noAutofit/>
          </a:bodyPr>
          <a:lstStyle/>
          <a:p>
            <a:pPr algn="ctr">
              <a:lnSpc>
                <a:spcPct val="90000"/>
              </a:lnSpc>
            </a:pPr>
            <a:r>
              <a:rPr lang="en-US" sz="2400" b="1" dirty="0">
                <a:solidFill>
                  <a:srgbClr val="FFFFFF"/>
                </a:solidFill>
                <a:latin typeface="+mn-lt"/>
              </a:rPr>
              <a:t>Design Category Selection:</a:t>
            </a:r>
            <a:br>
              <a:rPr lang="en-US" sz="2400" b="1" dirty="0">
                <a:solidFill>
                  <a:srgbClr val="FFFFFF"/>
                </a:solidFill>
                <a:latin typeface="+mn-lt"/>
              </a:rPr>
            </a:br>
            <a:r>
              <a:rPr lang="en-US" sz="2400" b="1" dirty="0">
                <a:solidFill>
                  <a:srgbClr val="FFFFFF"/>
                </a:solidFill>
                <a:highlight>
                  <a:srgbClr val="800000"/>
                </a:highlight>
                <a:latin typeface="+mn-lt"/>
              </a:rPr>
              <a:t>HOME KITCHEN</a:t>
            </a:r>
            <a:br>
              <a:rPr lang="en-US" sz="2400" b="1" dirty="0">
                <a:solidFill>
                  <a:srgbClr val="FFFFFF"/>
                </a:solidFill>
                <a:latin typeface="+mn-lt"/>
              </a:rPr>
            </a:br>
            <a:r>
              <a:rPr lang="en-US" sz="2400" b="1" dirty="0">
                <a:solidFill>
                  <a:srgbClr val="FFFFFF"/>
                </a:solidFill>
                <a:latin typeface="+mn-lt"/>
              </a:rPr>
              <a:t>-&gt; where the members of a home prepare meals. </a:t>
            </a:r>
            <a:br>
              <a:rPr lang="en-US" sz="2400" b="1" dirty="0">
                <a:solidFill>
                  <a:srgbClr val="FFFFFF"/>
                </a:solidFill>
                <a:latin typeface="+mn-lt"/>
              </a:rPr>
            </a:br>
            <a:br>
              <a:rPr lang="en-US" sz="2400" b="1" dirty="0">
                <a:solidFill>
                  <a:srgbClr val="FFFFFF"/>
                </a:solidFill>
                <a:latin typeface="+mn-lt"/>
              </a:rPr>
            </a:br>
            <a:r>
              <a:rPr lang="en-US" sz="2400" b="1" dirty="0">
                <a:solidFill>
                  <a:srgbClr val="FFFFFF"/>
                </a:solidFill>
                <a:latin typeface="+mn-lt"/>
              </a:rPr>
              <a:t>Focused Area: </a:t>
            </a:r>
            <a:br>
              <a:rPr lang="en-US" sz="2400" b="1" dirty="0">
                <a:solidFill>
                  <a:srgbClr val="FFFFFF"/>
                </a:solidFill>
                <a:latin typeface="+mn-lt"/>
              </a:rPr>
            </a:br>
            <a:r>
              <a:rPr lang="en-US" sz="2400" b="1" dirty="0">
                <a:solidFill>
                  <a:srgbClr val="FFFFFF"/>
                </a:solidFill>
                <a:highlight>
                  <a:srgbClr val="800000"/>
                </a:highlight>
                <a:latin typeface="+mn-lt"/>
              </a:rPr>
              <a:t>KITCHEN LAYOUT/ARRANGEMENT </a:t>
            </a:r>
            <a:br>
              <a:rPr lang="en-US" sz="2400" b="1" dirty="0">
                <a:solidFill>
                  <a:srgbClr val="FFFFFF"/>
                </a:solidFill>
                <a:latin typeface="+mn-lt"/>
              </a:rPr>
            </a:br>
            <a:r>
              <a:rPr lang="en-US" sz="2400" b="1" dirty="0">
                <a:solidFill>
                  <a:srgbClr val="FFFFFF"/>
                </a:solidFill>
                <a:latin typeface="+mn-lt"/>
              </a:rPr>
              <a:t>-&gt; Bird’s eye view of what a kitchen should look like.</a:t>
            </a:r>
            <a:br>
              <a:rPr lang="en-US" sz="2400" b="1" dirty="0">
                <a:solidFill>
                  <a:srgbClr val="FFFFFF"/>
                </a:solidFill>
                <a:latin typeface="+mn-lt"/>
              </a:rPr>
            </a:br>
            <a:endParaRPr lang="en-US" sz="2400" b="1" dirty="0">
              <a:solidFill>
                <a:srgbClr val="FFFFFF"/>
              </a:solidFill>
              <a:latin typeface="+mn-lt"/>
            </a:endParaRPr>
          </a:p>
        </p:txBody>
      </p:sp>
      <p:sp>
        <p:nvSpPr>
          <p:cNvPr id="55"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rawing of a person&#10;&#10;Description automatically generated">
            <a:extLst>
              <a:ext uri="{FF2B5EF4-FFF2-40B4-BE49-F238E27FC236}">
                <a16:creationId xmlns:a16="http://schemas.microsoft.com/office/drawing/2014/main" id="{486DCAF5-D074-4F8B-B4EE-19678F27884D}"/>
              </a:ext>
            </a:extLst>
          </p:cNvPr>
          <p:cNvPicPr>
            <a:picLocks noChangeAspect="1"/>
          </p:cNvPicPr>
          <p:nvPr/>
        </p:nvPicPr>
        <p:blipFill rotWithShape="1">
          <a:blip r:embed="rId2">
            <a:extLst>
              <a:ext uri="{28A0092B-C50C-407E-A947-70E740481C1C}">
                <a14:useLocalDpi xmlns:a14="http://schemas.microsoft.com/office/drawing/2010/main" val="0"/>
              </a:ext>
            </a:extLst>
          </a:blip>
          <a:srcRect b="11709"/>
          <a:stretch/>
        </p:blipFill>
        <p:spPr>
          <a:xfrm>
            <a:off x="643467" y="1312087"/>
            <a:ext cx="5448327" cy="4136927"/>
          </a:xfrm>
          <a:prstGeom prst="rect">
            <a:avLst/>
          </a:prstGeom>
        </p:spPr>
      </p:pic>
    </p:spTree>
    <p:extLst>
      <p:ext uri="{BB962C8B-B14F-4D97-AF65-F5344CB8AC3E}">
        <p14:creationId xmlns:p14="http://schemas.microsoft.com/office/powerpoint/2010/main" val="1516328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B7DEE5F-D0A6-4AB9-A4D0-7B4443B33FD3}"/>
              </a:ext>
            </a:extLst>
          </p:cNvPr>
          <p:cNvSpPr>
            <a:spLocks noGrp="1"/>
          </p:cNvSpPr>
          <p:nvPr>
            <p:ph type="title"/>
          </p:nvPr>
        </p:nvSpPr>
        <p:spPr/>
        <p:txBody>
          <a:bodyPr/>
          <a:lstStyle/>
          <a:p>
            <a:r>
              <a:rPr lang="en-US" dirty="0"/>
              <a:t>Design Choice - storyboard</a:t>
            </a:r>
          </a:p>
        </p:txBody>
      </p:sp>
      <p:pic>
        <p:nvPicPr>
          <p:cNvPr id="25" name="Picture 24">
            <a:extLst>
              <a:ext uri="{FF2B5EF4-FFF2-40B4-BE49-F238E27FC236}">
                <a16:creationId xmlns:a16="http://schemas.microsoft.com/office/drawing/2014/main" id="{73B12D65-8178-4E77-90D0-87B156AB4CD1}"/>
              </a:ext>
            </a:extLst>
          </p:cNvPr>
          <p:cNvPicPr>
            <a:picLocks noChangeAspect="1"/>
          </p:cNvPicPr>
          <p:nvPr/>
        </p:nvPicPr>
        <p:blipFill>
          <a:blip r:embed="rId2"/>
          <a:stretch>
            <a:fillRect/>
          </a:stretch>
        </p:blipFill>
        <p:spPr>
          <a:xfrm>
            <a:off x="949910" y="2010666"/>
            <a:ext cx="2787589" cy="3473082"/>
          </a:xfrm>
          <a:prstGeom prst="rect">
            <a:avLst/>
          </a:prstGeom>
          <a:ln w="88900" cap="sq" cmpd="thickThin">
            <a:solidFill>
              <a:srgbClr val="000000"/>
            </a:solidFill>
            <a:prstDash val="solid"/>
            <a:miter lim="800000"/>
          </a:ln>
          <a:effectLst>
            <a:innerShdw blurRad="76200">
              <a:srgbClr val="000000"/>
            </a:innerShdw>
          </a:effectLst>
        </p:spPr>
      </p:pic>
      <p:pic>
        <p:nvPicPr>
          <p:cNvPr id="26" name="Picture 25">
            <a:extLst>
              <a:ext uri="{FF2B5EF4-FFF2-40B4-BE49-F238E27FC236}">
                <a16:creationId xmlns:a16="http://schemas.microsoft.com/office/drawing/2014/main" id="{4EE38F32-08F6-4E1E-A7F1-A09895EBA762}"/>
              </a:ext>
            </a:extLst>
          </p:cNvPr>
          <p:cNvPicPr>
            <a:picLocks noChangeAspect="1"/>
          </p:cNvPicPr>
          <p:nvPr/>
        </p:nvPicPr>
        <p:blipFill>
          <a:blip r:embed="rId3"/>
          <a:stretch>
            <a:fillRect/>
          </a:stretch>
        </p:blipFill>
        <p:spPr>
          <a:xfrm>
            <a:off x="4476653" y="2010666"/>
            <a:ext cx="2787589" cy="3473082"/>
          </a:xfrm>
          <a:prstGeom prst="rect">
            <a:avLst/>
          </a:prstGeom>
          <a:ln w="88900" cap="sq" cmpd="thickThin">
            <a:solidFill>
              <a:srgbClr val="000000"/>
            </a:solidFill>
            <a:prstDash val="solid"/>
            <a:miter lim="800000"/>
          </a:ln>
          <a:effectLst>
            <a:innerShdw blurRad="76200">
              <a:srgbClr val="000000"/>
            </a:innerShdw>
          </a:effectLst>
        </p:spPr>
      </p:pic>
      <p:pic>
        <p:nvPicPr>
          <p:cNvPr id="27" name="Picture 26">
            <a:extLst>
              <a:ext uri="{FF2B5EF4-FFF2-40B4-BE49-F238E27FC236}">
                <a16:creationId xmlns:a16="http://schemas.microsoft.com/office/drawing/2014/main" id="{2DAF3207-95E8-4560-A2D3-A209B6E2BB51}"/>
              </a:ext>
            </a:extLst>
          </p:cNvPr>
          <p:cNvPicPr>
            <a:picLocks noChangeAspect="1"/>
          </p:cNvPicPr>
          <p:nvPr/>
        </p:nvPicPr>
        <p:blipFill>
          <a:blip r:embed="rId4"/>
          <a:stretch>
            <a:fillRect/>
          </a:stretch>
        </p:blipFill>
        <p:spPr>
          <a:xfrm>
            <a:off x="8003397" y="2010666"/>
            <a:ext cx="3238693" cy="2635978"/>
          </a:xfrm>
          <a:prstGeom prst="rect">
            <a:avLst/>
          </a:prstGeom>
          <a:ln w="88900" cap="sq" cmpd="thickThin">
            <a:solidFill>
              <a:srgbClr val="000000"/>
            </a:solidFill>
            <a:prstDash val="solid"/>
            <a:miter lim="800000"/>
          </a:ln>
          <a:effectLst>
            <a:innerShdw blurRad="76200">
              <a:srgbClr val="000000"/>
            </a:innerShdw>
          </a:effectLst>
        </p:spPr>
      </p:pic>
      <p:sp>
        <p:nvSpPr>
          <p:cNvPr id="29" name="TextBox 28">
            <a:extLst>
              <a:ext uri="{FF2B5EF4-FFF2-40B4-BE49-F238E27FC236}">
                <a16:creationId xmlns:a16="http://schemas.microsoft.com/office/drawing/2014/main" id="{90B1A6D1-665A-4E06-8AAD-104750A8B1C0}"/>
              </a:ext>
            </a:extLst>
          </p:cNvPr>
          <p:cNvSpPr txBox="1"/>
          <p:nvPr/>
        </p:nvSpPr>
        <p:spPr>
          <a:xfrm>
            <a:off x="838200" y="5728996"/>
            <a:ext cx="3006012" cy="523220"/>
          </a:xfrm>
          <a:prstGeom prst="rect">
            <a:avLst/>
          </a:prstGeom>
          <a:noFill/>
        </p:spPr>
        <p:txBody>
          <a:bodyPr wrap="square" rtlCol="0">
            <a:spAutoFit/>
          </a:bodyPr>
          <a:lstStyle/>
          <a:p>
            <a:pPr algn="ctr"/>
            <a:r>
              <a:rPr lang="en-US" sz="2800" b="1" dirty="0"/>
              <a:t>Create the Floor Plan</a:t>
            </a:r>
          </a:p>
        </p:txBody>
      </p:sp>
      <p:sp>
        <p:nvSpPr>
          <p:cNvPr id="30" name="TextBox 29">
            <a:extLst>
              <a:ext uri="{FF2B5EF4-FFF2-40B4-BE49-F238E27FC236}">
                <a16:creationId xmlns:a16="http://schemas.microsoft.com/office/drawing/2014/main" id="{597C033E-D2E1-472A-A366-2ACEACD8DCC2}"/>
              </a:ext>
            </a:extLst>
          </p:cNvPr>
          <p:cNvSpPr txBox="1"/>
          <p:nvPr/>
        </p:nvSpPr>
        <p:spPr>
          <a:xfrm>
            <a:off x="4367441" y="5705262"/>
            <a:ext cx="3006012" cy="523220"/>
          </a:xfrm>
          <a:prstGeom prst="rect">
            <a:avLst/>
          </a:prstGeom>
          <a:noFill/>
        </p:spPr>
        <p:txBody>
          <a:bodyPr wrap="square" rtlCol="0">
            <a:spAutoFit/>
          </a:bodyPr>
          <a:lstStyle/>
          <a:p>
            <a:pPr algn="ctr"/>
            <a:r>
              <a:rPr lang="en-US" sz="2800" b="1" dirty="0"/>
              <a:t>Create the items on top of floor</a:t>
            </a:r>
          </a:p>
        </p:txBody>
      </p:sp>
      <p:sp>
        <p:nvSpPr>
          <p:cNvPr id="31" name="TextBox 30">
            <a:extLst>
              <a:ext uri="{FF2B5EF4-FFF2-40B4-BE49-F238E27FC236}">
                <a16:creationId xmlns:a16="http://schemas.microsoft.com/office/drawing/2014/main" id="{DAD7DCD6-3507-4BDA-8FF7-2A5F73E2A9DC}"/>
              </a:ext>
            </a:extLst>
          </p:cNvPr>
          <p:cNvSpPr txBox="1"/>
          <p:nvPr/>
        </p:nvSpPr>
        <p:spPr>
          <a:xfrm>
            <a:off x="8119737" y="5728996"/>
            <a:ext cx="3006012" cy="523220"/>
          </a:xfrm>
          <a:prstGeom prst="rect">
            <a:avLst/>
          </a:prstGeom>
          <a:noFill/>
        </p:spPr>
        <p:txBody>
          <a:bodyPr wrap="square" rtlCol="0">
            <a:spAutoFit/>
          </a:bodyPr>
          <a:lstStyle/>
          <a:p>
            <a:pPr algn="ctr"/>
            <a:r>
              <a:rPr lang="en-US" sz="2800" b="1" dirty="0"/>
              <a:t>Arrange on the floor</a:t>
            </a:r>
          </a:p>
        </p:txBody>
      </p:sp>
    </p:spTree>
    <p:extLst>
      <p:ext uri="{BB962C8B-B14F-4D97-AF65-F5344CB8AC3E}">
        <p14:creationId xmlns:p14="http://schemas.microsoft.com/office/powerpoint/2010/main" val="3756322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D31343-2A3A-451E-8C72-43D223287C6E}"/>
              </a:ext>
            </a:extLst>
          </p:cNvPr>
          <p:cNvPicPr>
            <a:picLocks noChangeAspect="1"/>
          </p:cNvPicPr>
          <p:nvPr/>
        </p:nvPicPr>
        <p:blipFill>
          <a:blip r:embed="rId2"/>
          <a:stretch>
            <a:fillRect/>
          </a:stretch>
        </p:blipFill>
        <p:spPr>
          <a:xfrm>
            <a:off x="2405029" y="2111011"/>
            <a:ext cx="3238692" cy="2635978"/>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83BD4E43-1A21-40E2-8B9C-CD7207D3A4DC}"/>
              </a:ext>
            </a:extLst>
          </p:cNvPr>
          <p:cNvPicPr>
            <a:picLocks noChangeAspect="1"/>
          </p:cNvPicPr>
          <p:nvPr/>
        </p:nvPicPr>
        <p:blipFill>
          <a:blip r:embed="rId3"/>
          <a:stretch>
            <a:fillRect/>
          </a:stretch>
        </p:blipFill>
        <p:spPr>
          <a:xfrm>
            <a:off x="6548281" y="2111011"/>
            <a:ext cx="3122352" cy="3450034"/>
          </a:xfrm>
          <a:prstGeom prst="rect">
            <a:avLst/>
          </a:prstGeom>
          <a:ln w="889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200D4ED2-A806-457B-9275-59EA119A40C9}"/>
              </a:ext>
            </a:extLst>
          </p:cNvPr>
          <p:cNvSpPr txBox="1"/>
          <p:nvPr/>
        </p:nvSpPr>
        <p:spPr>
          <a:xfrm>
            <a:off x="2521369" y="5640220"/>
            <a:ext cx="3006012" cy="523220"/>
          </a:xfrm>
          <a:prstGeom prst="rect">
            <a:avLst/>
          </a:prstGeom>
          <a:noFill/>
        </p:spPr>
        <p:txBody>
          <a:bodyPr wrap="square" rtlCol="0">
            <a:spAutoFit/>
          </a:bodyPr>
          <a:lstStyle/>
          <a:p>
            <a:pPr algn="ctr"/>
            <a:r>
              <a:rPr lang="en-US" sz="2800" b="1" dirty="0"/>
              <a:t>Innovate!</a:t>
            </a:r>
          </a:p>
        </p:txBody>
      </p:sp>
      <p:sp>
        <p:nvSpPr>
          <p:cNvPr id="11" name="TextBox 10">
            <a:extLst>
              <a:ext uri="{FF2B5EF4-FFF2-40B4-BE49-F238E27FC236}">
                <a16:creationId xmlns:a16="http://schemas.microsoft.com/office/drawing/2014/main" id="{7F507434-F507-4CDC-B16C-DE006D039763}"/>
              </a:ext>
            </a:extLst>
          </p:cNvPr>
          <p:cNvSpPr txBox="1"/>
          <p:nvPr/>
        </p:nvSpPr>
        <p:spPr>
          <a:xfrm>
            <a:off x="6664621" y="5901830"/>
            <a:ext cx="3006012" cy="954107"/>
          </a:xfrm>
          <a:prstGeom prst="rect">
            <a:avLst/>
          </a:prstGeom>
          <a:noFill/>
        </p:spPr>
        <p:txBody>
          <a:bodyPr wrap="square" rtlCol="0">
            <a:spAutoFit/>
          </a:bodyPr>
          <a:lstStyle/>
          <a:p>
            <a:pPr algn="ctr"/>
            <a:r>
              <a:rPr lang="en-US" sz="2800" b="1" dirty="0"/>
              <a:t>Test against Expert rules on “work centers”</a:t>
            </a:r>
          </a:p>
        </p:txBody>
      </p:sp>
    </p:spTree>
    <p:extLst>
      <p:ext uri="{BB962C8B-B14F-4D97-AF65-F5344CB8AC3E}">
        <p14:creationId xmlns:p14="http://schemas.microsoft.com/office/powerpoint/2010/main" val="2062857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1">
            <a:extLst>
              <a:ext uri="{FF2B5EF4-FFF2-40B4-BE49-F238E27FC236}">
                <a16:creationId xmlns:a16="http://schemas.microsoft.com/office/drawing/2014/main" id="{5E0D0E5A-6E97-46A9-AF74-EAEA1E04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9417" y="6756322"/>
            <a:ext cx="5657849" cy="101678"/>
          </a:xfrm>
          <a:custGeom>
            <a:avLst/>
            <a:gdLst>
              <a:gd name="connsiteX0" fmla="*/ 0 w 2374107"/>
              <a:gd name="connsiteY0" fmla="*/ 0 h 45719"/>
              <a:gd name="connsiteX1" fmla="*/ 2374107 w 2374107"/>
              <a:gd name="connsiteY1" fmla="*/ 0 h 45719"/>
              <a:gd name="connsiteX2" fmla="*/ 2374107 w 2374107"/>
              <a:gd name="connsiteY2" fmla="*/ 45719 h 45719"/>
              <a:gd name="connsiteX3" fmla="*/ 0 w 2374107"/>
              <a:gd name="connsiteY3" fmla="*/ 45719 h 45719"/>
              <a:gd name="connsiteX4" fmla="*/ 0 w 2374107"/>
              <a:gd name="connsiteY4" fmla="*/ 0 h 45719"/>
              <a:gd name="connsiteX0" fmla="*/ 0 w 2430067"/>
              <a:gd name="connsiteY0" fmla="*/ 0 h 64769"/>
              <a:gd name="connsiteX1" fmla="*/ 2430067 w 2430067"/>
              <a:gd name="connsiteY1" fmla="*/ 19050 h 64769"/>
              <a:gd name="connsiteX2" fmla="*/ 2430067 w 2430067"/>
              <a:gd name="connsiteY2" fmla="*/ 64769 h 64769"/>
              <a:gd name="connsiteX3" fmla="*/ 55960 w 2430067"/>
              <a:gd name="connsiteY3" fmla="*/ 64769 h 64769"/>
              <a:gd name="connsiteX4" fmla="*/ 0 w 2430067"/>
              <a:gd name="connsiteY4" fmla="*/ 0 h 64769"/>
              <a:gd name="connsiteX0" fmla="*/ 0 w 2431088"/>
              <a:gd name="connsiteY0" fmla="*/ 0 h 94534"/>
              <a:gd name="connsiteX1" fmla="*/ 2431088 w 2431088"/>
              <a:gd name="connsiteY1" fmla="*/ 48815 h 94534"/>
              <a:gd name="connsiteX2" fmla="*/ 2431088 w 2431088"/>
              <a:gd name="connsiteY2" fmla="*/ 94534 h 94534"/>
              <a:gd name="connsiteX3" fmla="*/ 56981 w 2431088"/>
              <a:gd name="connsiteY3" fmla="*/ 94534 h 94534"/>
              <a:gd name="connsiteX4" fmla="*/ 0 w 2431088"/>
              <a:gd name="connsiteY4" fmla="*/ 0 h 94534"/>
              <a:gd name="connsiteX0" fmla="*/ 0 w 2425473"/>
              <a:gd name="connsiteY0" fmla="*/ 0 h 101678"/>
              <a:gd name="connsiteX1" fmla="*/ 2425473 w 2425473"/>
              <a:gd name="connsiteY1" fmla="*/ 55959 h 101678"/>
              <a:gd name="connsiteX2" fmla="*/ 2425473 w 2425473"/>
              <a:gd name="connsiteY2" fmla="*/ 101678 h 101678"/>
              <a:gd name="connsiteX3" fmla="*/ 51366 w 2425473"/>
              <a:gd name="connsiteY3" fmla="*/ 101678 h 101678"/>
              <a:gd name="connsiteX4" fmla="*/ 0 w 2425473"/>
              <a:gd name="connsiteY4" fmla="*/ 0 h 10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473" h="101678">
                <a:moveTo>
                  <a:pt x="0" y="0"/>
                </a:moveTo>
                <a:lnTo>
                  <a:pt x="2425473" y="55959"/>
                </a:lnTo>
                <a:lnTo>
                  <a:pt x="2425473" y="101678"/>
                </a:lnTo>
                <a:lnTo>
                  <a:pt x="51366" y="101678"/>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2">
            <a:extLst>
              <a:ext uri="{FF2B5EF4-FFF2-40B4-BE49-F238E27FC236}">
                <a16:creationId xmlns:a16="http://schemas.microsoft.com/office/drawing/2014/main" id="{E197A7FD-CD8D-4609-AE35-64C89063E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8697" y="6809135"/>
            <a:ext cx="160496" cy="48864"/>
          </a:xfrm>
          <a:custGeom>
            <a:avLst/>
            <a:gdLst>
              <a:gd name="connsiteX0" fmla="*/ 0 w 91440"/>
              <a:gd name="connsiteY0" fmla="*/ 0 h 27432"/>
              <a:gd name="connsiteX1" fmla="*/ 91440 w 91440"/>
              <a:gd name="connsiteY1" fmla="*/ 0 h 27432"/>
              <a:gd name="connsiteX2" fmla="*/ 91440 w 91440"/>
              <a:gd name="connsiteY2" fmla="*/ 27432 h 27432"/>
              <a:gd name="connsiteX3" fmla="*/ 0 w 91440"/>
              <a:gd name="connsiteY3" fmla="*/ 27432 h 27432"/>
              <a:gd name="connsiteX4" fmla="*/ 0 w 91440"/>
              <a:gd name="connsiteY4" fmla="*/ 0 h 27432"/>
              <a:gd name="connsiteX0" fmla="*/ 0 w 128350"/>
              <a:gd name="connsiteY0" fmla="*/ 0 h 36957"/>
              <a:gd name="connsiteX1" fmla="*/ 128350 w 128350"/>
              <a:gd name="connsiteY1" fmla="*/ 9525 h 36957"/>
              <a:gd name="connsiteX2" fmla="*/ 128350 w 128350"/>
              <a:gd name="connsiteY2" fmla="*/ 36957 h 36957"/>
              <a:gd name="connsiteX3" fmla="*/ 36910 w 128350"/>
              <a:gd name="connsiteY3" fmla="*/ 36957 h 36957"/>
              <a:gd name="connsiteX4" fmla="*/ 0 w 128350"/>
              <a:gd name="connsiteY4" fmla="*/ 0 h 36957"/>
              <a:gd name="connsiteX0" fmla="*/ 0 w 128350"/>
              <a:gd name="connsiteY0" fmla="*/ 0 h 36957"/>
              <a:gd name="connsiteX1" fmla="*/ 83106 w 128350"/>
              <a:gd name="connsiteY1" fmla="*/ 11906 h 36957"/>
              <a:gd name="connsiteX2" fmla="*/ 128350 w 128350"/>
              <a:gd name="connsiteY2" fmla="*/ 36957 h 36957"/>
              <a:gd name="connsiteX3" fmla="*/ 36910 w 128350"/>
              <a:gd name="connsiteY3" fmla="*/ 36957 h 36957"/>
              <a:gd name="connsiteX4" fmla="*/ 0 w 128350"/>
              <a:gd name="connsiteY4" fmla="*/ 0 h 36957"/>
              <a:gd name="connsiteX0" fmla="*/ 0 w 162878"/>
              <a:gd name="connsiteY0" fmla="*/ 0 h 44101"/>
              <a:gd name="connsiteX1" fmla="*/ 117634 w 162878"/>
              <a:gd name="connsiteY1" fmla="*/ 19050 h 44101"/>
              <a:gd name="connsiteX2" fmla="*/ 162878 w 162878"/>
              <a:gd name="connsiteY2" fmla="*/ 44101 h 44101"/>
              <a:gd name="connsiteX3" fmla="*/ 71438 w 162878"/>
              <a:gd name="connsiteY3" fmla="*/ 44101 h 44101"/>
              <a:gd name="connsiteX4" fmla="*/ 0 w 162878"/>
              <a:gd name="connsiteY4" fmla="*/ 0 h 44101"/>
              <a:gd name="connsiteX0" fmla="*/ 0 w 160496"/>
              <a:gd name="connsiteY0" fmla="*/ 0 h 48864"/>
              <a:gd name="connsiteX1" fmla="*/ 115252 w 160496"/>
              <a:gd name="connsiteY1" fmla="*/ 23813 h 48864"/>
              <a:gd name="connsiteX2" fmla="*/ 160496 w 160496"/>
              <a:gd name="connsiteY2" fmla="*/ 48864 h 48864"/>
              <a:gd name="connsiteX3" fmla="*/ 69056 w 160496"/>
              <a:gd name="connsiteY3" fmla="*/ 48864 h 48864"/>
              <a:gd name="connsiteX4" fmla="*/ 0 w 160496"/>
              <a:gd name="connsiteY4" fmla="*/ 0 h 48864"/>
              <a:gd name="connsiteX0" fmla="*/ 0 w 160496"/>
              <a:gd name="connsiteY0" fmla="*/ 0 h 48864"/>
              <a:gd name="connsiteX1" fmla="*/ 115252 w 160496"/>
              <a:gd name="connsiteY1" fmla="*/ 23813 h 48864"/>
              <a:gd name="connsiteX2" fmla="*/ 160496 w 160496"/>
              <a:gd name="connsiteY2" fmla="*/ 48864 h 48864"/>
              <a:gd name="connsiteX3" fmla="*/ 61912 w 160496"/>
              <a:gd name="connsiteY3" fmla="*/ 48864 h 48864"/>
              <a:gd name="connsiteX4" fmla="*/ 0 w 160496"/>
              <a:gd name="connsiteY4" fmla="*/ 0 h 4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96" h="48864">
                <a:moveTo>
                  <a:pt x="0" y="0"/>
                </a:moveTo>
                <a:lnTo>
                  <a:pt x="115252" y="23813"/>
                </a:lnTo>
                <a:lnTo>
                  <a:pt x="160496" y="48864"/>
                </a:lnTo>
                <a:lnTo>
                  <a:pt x="61912" y="4886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a:p>
        </p:txBody>
      </p:sp>
      <p:sp>
        <p:nvSpPr>
          <p:cNvPr id="4" name="Title 3">
            <a:extLst>
              <a:ext uri="{FF2B5EF4-FFF2-40B4-BE49-F238E27FC236}">
                <a16:creationId xmlns:a16="http://schemas.microsoft.com/office/drawing/2014/main" id="{03A8C605-3CDF-4964-B38A-C27B713AE8B1}"/>
              </a:ext>
            </a:extLst>
          </p:cNvPr>
          <p:cNvSpPr>
            <a:spLocks noGrp="1"/>
          </p:cNvSpPr>
          <p:nvPr>
            <p:ph type="title"/>
          </p:nvPr>
        </p:nvSpPr>
        <p:spPr>
          <a:xfrm>
            <a:off x="2558716" y="955309"/>
            <a:ext cx="7074568" cy="2898975"/>
          </a:xfrm>
        </p:spPr>
        <p:txBody>
          <a:bodyPr vert="horz" lIns="91440" tIns="45720" rIns="91440" bIns="45720" rtlCol="0" anchor="b">
            <a:normAutofit/>
          </a:bodyPr>
          <a:lstStyle/>
          <a:p>
            <a:r>
              <a:rPr lang="en-US" sz="8800" dirty="0">
                <a:solidFill>
                  <a:srgbClr val="FFFFFF"/>
                </a:solidFill>
              </a:rPr>
              <a:t>Thank you!</a:t>
            </a:r>
            <a:br>
              <a:rPr lang="en-US" sz="8800" dirty="0">
                <a:solidFill>
                  <a:srgbClr val="FFFFFF"/>
                </a:solidFill>
              </a:rPr>
            </a:br>
            <a:r>
              <a:rPr lang="en-US" sz="8800" dirty="0">
                <a:solidFill>
                  <a:srgbClr val="FFFFFF"/>
                </a:solidFill>
              </a:rPr>
              <a:t>Questions?</a:t>
            </a:r>
          </a:p>
        </p:txBody>
      </p:sp>
      <p:sp>
        <p:nvSpPr>
          <p:cNvPr id="19" name="Rectangle 6">
            <a:extLst>
              <a:ext uri="{FF2B5EF4-FFF2-40B4-BE49-F238E27FC236}">
                <a16:creationId xmlns:a16="http://schemas.microsoft.com/office/drawing/2014/main" id="{C0B64B74-19BE-47D9-8BB8-7081BF0E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18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5" name="Rectangle 3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6B48D-2D9F-4956-9AD7-3EC0E2C69019}"/>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100" dirty="0"/>
              <a:t>Contextual Research</a:t>
            </a:r>
          </a:p>
        </p:txBody>
      </p:sp>
      <p:sp>
        <p:nvSpPr>
          <p:cNvPr id="46"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ext Placeholder 3">
            <a:extLst>
              <a:ext uri="{FF2B5EF4-FFF2-40B4-BE49-F238E27FC236}">
                <a16:creationId xmlns:a16="http://schemas.microsoft.com/office/drawing/2014/main" id="{0D3A24C0-52BC-4B23-BC8E-AC2CDFFBF545}"/>
              </a:ext>
            </a:extLst>
          </p:cNvPr>
          <p:cNvGraphicFramePr/>
          <p:nvPr>
            <p:extLst>
              <p:ext uri="{D42A27DB-BD31-4B8C-83A1-F6EECF244321}">
                <p14:modId xmlns:p14="http://schemas.microsoft.com/office/powerpoint/2010/main" val="30473743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666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87C021-9FF3-45EA-94A9-A694B2DBB9A6}"/>
              </a:ext>
            </a:extLst>
          </p:cNvPr>
          <p:cNvPicPr>
            <a:picLocks noChangeAspect="1"/>
          </p:cNvPicPr>
          <p:nvPr/>
        </p:nvPicPr>
        <p:blipFill>
          <a:blip r:embed="rId3"/>
          <a:stretch>
            <a:fillRect/>
          </a:stretch>
        </p:blipFill>
        <p:spPr>
          <a:xfrm>
            <a:off x="457202" y="873543"/>
            <a:ext cx="3683111" cy="1132557"/>
          </a:xfrm>
          <a:prstGeom prst="rect">
            <a:avLst/>
          </a:prstGeom>
        </p:spPr>
      </p:pic>
      <p:sp>
        <p:nvSpPr>
          <p:cNvPr id="41" name="Rectangle 4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8"/>
            <a:ext cx="7566298" cy="75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89B37F3-721E-4809-A50E-9EE306404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6483" y="0"/>
            <a:ext cx="73152" cy="27889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box&#10;&#10;Description automatically generated">
            <a:extLst>
              <a:ext uri="{FF2B5EF4-FFF2-40B4-BE49-F238E27FC236}">
                <a16:creationId xmlns:a16="http://schemas.microsoft.com/office/drawing/2014/main" id="{59438550-FA42-4016-BB00-A31B55798FAE}"/>
              </a:ext>
            </a:extLst>
          </p:cNvPr>
          <p:cNvPicPr>
            <a:picLocks noChangeAspect="1"/>
          </p:cNvPicPr>
          <p:nvPr/>
        </p:nvPicPr>
        <p:blipFill>
          <a:blip r:embed="rId4"/>
          <a:stretch>
            <a:fillRect/>
          </a:stretch>
        </p:blipFill>
        <p:spPr>
          <a:xfrm>
            <a:off x="4868922" y="490649"/>
            <a:ext cx="2348089" cy="2262279"/>
          </a:xfrm>
          <a:prstGeom prst="rect">
            <a:avLst/>
          </a:prstGeom>
        </p:spPr>
      </p:pic>
      <p:pic>
        <p:nvPicPr>
          <p:cNvPr id="10" name="Picture 9" descr="A kitchen with a sink and a window&#10;&#10;Description automatically generated">
            <a:extLst>
              <a:ext uri="{FF2B5EF4-FFF2-40B4-BE49-F238E27FC236}">
                <a16:creationId xmlns:a16="http://schemas.microsoft.com/office/drawing/2014/main" id="{F90B7360-6FDA-44ED-8BE1-F6820A9A2A19}"/>
              </a:ext>
            </a:extLst>
          </p:cNvPr>
          <p:cNvPicPr>
            <a:picLocks noChangeAspect="1"/>
          </p:cNvPicPr>
          <p:nvPr/>
        </p:nvPicPr>
        <p:blipFill>
          <a:blip r:embed="rId5"/>
          <a:stretch>
            <a:fillRect/>
          </a:stretch>
        </p:blipFill>
        <p:spPr>
          <a:xfrm>
            <a:off x="531906" y="3100389"/>
            <a:ext cx="2414016" cy="3197372"/>
          </a:xfrm>
          <a:prstGeom prst="rect">
            <a:avLst/>
          </a:prstGeom>
        </p:spPr>
      </p:pic>
      <p:sp>
        <p:nvSpPr>
          <p:cNvPr id="45" name="Rectangle 44">
            <a:extLst>
              <a:ext uri="{FF2B5EF4-FFF2-40B4-BE49-F238E27FC236}">
                <a16:creationId xmlns:a16="http://schemas.microsoft.com/office/drawing/2014/main" id="{6F32C1A4-2AC7-48CB-9AB7-B80470C0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3627" y="2779776"/>
            <a:ext cx="73152" cy="40782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38CFD6E-FDD5-4763-87B5-E609B56FB086}"/>
              </a:ext>
            </a:extLst>
          </p:cNvPr>
          <p:cNvPicPr>
            <a:picLocks noChangeAspect="1"/>
          </p:cNvPicPr>
          <p:nvPr/>
        </p:nvPicPr>
        <p:blipFill>
          <a:blip r:embed="rId6"/>
          <a:stretch>
            <a:fillRect/>
          </a:stretch>
        </p:blipFill>
        <p:spPr>
          <a:xfrm>
            <a:off x="3570912" y="3994949"/>
            <a:ext cx="3671254" cy="2147683"/>
          </a:xfrm>
          <a:prstGeom prst="rect">
            <a:avLst/>
          </a:prstGeom>
        </p:spPr>
      </p:pic>
      <p:sp>
        <p:nvSpPr>
          <p:cNvPr id="47" name="Rectangle 46">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731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ACDE222C-14F5-4A39-9951-04B2DFEB9901}"/>
              </a:ext>
            </a:extLst>
          </p:cNvPr>
          <p:cNvPicPr>
            <a:picLocks noChangeAspect="1"/>
          </p:cNvPicPr>
          <p:nvPr/>
        </p:nvPicPr>
        <p:blipFill>
          <a:blip r:embed="rId7"/>
          <a:stretch>
            <a:fillRect/>
          </a:stretch>
        </p:blipFill>
        <p:spPr>
          <a:xfrm>
            <a:off x="8300691" y="149553"/>
            <a:ext cx="2990664" cy="2519634"/>
          </a:xfrm>
          <a:prstGeom prst="rect">
            <a:avLst/>
          </a:prstGeom>
        </p:spPr>
      </p:pic>
      <p:sp>
        <p:nvSpPr>
          <p:cNvPr id="49" name="Rectangle 48">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73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able, clock&#10;&#10;Description automatically generated">
            <a:extLst>
              <a:ext uri="{FF2B5EF4-FFF2-40B4-BE49-F238E27FC236}">
                <a16:creationId xmlns:a16="http://schemas.microsoft.com/office/drawing/2014/main" id="{208DAAA3-D69B-4E39-8A7C-4E6CA68113F1}"/>
              </a:ext>
            </a:extLst>
          </p:cNvPr>
          <p:cNvPicPr>
            <a:picLocks noChangeAspect="1"/>
          </p:cNvPicPr>
          <p:nvPr/>
        </p:nvPicPr>
        <p:blipFill>
          <a:blip r:embed="rId8"/>
          <a:stretch>
            <a:fillRect/>
          </a:stretch>
        </p:blipFill>
        <p:spPr>
          <a:xfrm>
            <a:off x="7853007" y="4163282"/>
            <a:ext cx="3567362" cy="1712333"/>
          </a:xfrm>
          <a:prstGeom prst="rect">
            <a:avLst/>
          </a:prstGeom>
        </p:spPr>
      </p:pic>
      <p:sp>
        <p:nvSpPr>
          <p:cNvPr id="15" name="TextBox 14">
            <a:extLst>
              <a:ext uri="{FF2B5EF4-FFF2-40B4-BE49-F238E27FC236}">
                <a16:creationId xmlns:a16="http://schemas.microsoft.com/office/drawing/2014/main" id="{D15681E5-400B-4F40-859D-B0FCF5979E6A}"/>
              </a:ext>
            </a:extLst>
          </p:cNvPr>
          <p:cNvSpPr txBox="1"/>
          <p:nvPr/>
        </p:nvSpPr>
        <p:spPr>
          <a:xfrm>
            <a:off x="457202" y="2299855"/>
            <a:ext cx="3630593" cy="369332"/>
          </a:xfrm>
          <a:prstGeom prst="rect">
            <a:avLst/>
          </a:prstGeom>
          <a:noFill/>
        </p:spPr>
        <p:txBody>
          <a:bodyPr wrap="square" rtlCol="0">
            <a:spAutoFit/>
          </a:bodyPr>
          <a:lstStyle/>
          <a:p>
            <a:pPr algn="ctr"/>
            <a:r>
              <a:rPr lang="en-US" b="1" dirty="0">
                <a:solidFill>
                  <a:srgbClr val="FF0000"/>
                </a:solidFill>
                <a:latin typeface="+mj-lt"/>
              </a:rPr>
              <a:t>Typical Kitchen Layouts</a:t>
            </a:r>
          </a:p>
        </p:txBody>
      </p:sp>
      <p:sp>
        <p:nvSpPr>
          <p:cNvPr id="16" name="TextBox 15">
            <a:extLst>
              <a:ext uri="{FF2B5EF4-FFF2-40B4-BE49-F238E27FC236}">
                <a16:creationId xmlns:a16="http://schemas.microsoft.com/office/drawing/2014/main" id="{417A3DC0-DDE6-4554-95A6-5E684AB365C4}"/>
              </a:ext>
            </a:extLst>
          </p:cNvPr>
          <p:cNvSpPr txBox="1"/>
          <p:nvPr/>
        </p:nvSpPr>
        <p:spPr>
          <a:xfrm>
            <a:off x="4853706" y="108899"/>
            <a:ext cx="2484588" cy="523220"/>
          </a:xfrm>
          <a:prstGeom prst="rect">
            <a:avLst/>
          </a:prstGeom>
          <a:noFill/>
        </p:spPr>
        <p:txBody>
          <a:bodyPr wrap="square" rtlCol="0">
            <a:spAutoFit/>
          </a:bodyPr>
          <a:lstStyle/>
          <a:p>
            <a:pPr algn="ctr"/>
            <a:r>
              <a:rPr lang="en-US" sz="1400" dirty="0">
                <a:solidFill>
                  <a:srgbClr val="FF0000"/>
                </a:solidFill>
                <a:latin typeface="+mj-lt"/>
              </a:rPr>
              <a:t>Ideas for custom Platform Heights</a:t>
            </a:r>
          </a:p>
        </p:txBody>
      </p:sp>
      <p:sp>
        <p:nvSpPr>
          <p:cNvPr id="17" name="TextBox 16">
            <a:extLst>
              <a:ext uri="{FF2B5EF4-FFF2-40B4-BE49-F238E27FC236}">
                <a16:creationId xmlns:a16="http://schemas.microsoft.com/office/drawing/2014/main" id="{B26EE8B8-085C-44DE-AF0A-9E0EAF90D80A}"/>
              </a:ext>
            </a:extLst>
          </p:cNvPr>
          <p:cNvSpPr txBox="1"/>
          <p:nvPr/>
        </p:nvSpPr>
        <p:spPr>
          <a:xfrm>
            <a:off x="8081818" y="3022793"/>
            <a:ext cx="3578276" cy="646331"/>
          </a:xfrm>
          <a:prstGeom prst="rect">
            <a:avLst/>
          </a:prstGeom>
          <a:noFill/>
        </p:spPr>
        <p:txBody>
          <a:bodyPr wrap="square" rtlCol="0">
            <a:spAutoFit/>
          </a:bodyPr>
          <a:lstStyle/>
          <a:p>
            <a:pPr algn="ctr"/>
            <a:r>
              <a:rPr lang="en-US" dirty="0">
                <a:solidFill>
                  <a:srgbClr val="FF0000"/>
                </a:solidFill>
                <a:latin typeface="+mj-lt"/>
              </a:rPr>
              <a:t>Typical Work Triangle (Sink, Fridge, Stove)</a:t>
            </a:r>
          </a:p>
        </p:txBody>
      </p:sp>
      <p:sp>
        <p:nvSpPr>
          <p:cNvPr id="18" name="TextBox 17">
            <a:extLst>
              <a:ext uri="{FF2B5EF4-FFF2-40B4-BE49-F238E27FC236}">
                <a16:creationId xmlns:a16="http://schemas.microsoft.com/office/drawing/2014/main" id="{384153F5-4603-4A2B-AD02-F7606C5F3C80}"/>
              </a:ext>
            </a:extLst>
          </p:cNvPr>
          <p:cNvSpPr txBox="1"/>
          <p:nvPr/>
        </p:nvSpPr>
        <p:spPr>
          <a:xfrm>
            <a:off x="379806" y="6483927"/>
            <a:ext cx="2451211" cy="369332"/>
          </a:xfrm>
          <a:prstGeom prst="rect">
            <a:avLst/>
          </a:prstGeom>
          <a:noFill/>
        </p:spPr>
        <p:txBody>
          <a:bodyPr wrap="square" rtlCol="0">
            <a:spAutoFit/>
          </a:bodyPr>
          <a:lstStyle/>
          <a:p>
            <a:pPr algn="ctr"/>
            <a:r>
              <a:rPr lang="en-US" dirty="0">
                <a:solidFill>
                  <a:srgbClr val="FF0000"/>
                </a:solidFill>
                <a:latin typeface="+mj-lt"/>
              </a:rPr>
              <a:t>Accessibility</a:t>
            </a:r>
          </a:p>
        </p:txBody>
      </p:sp>
      <p:sp>
        <p:nvSpPr>
          <p:cNvPr id="20" name="TextBox 19">
            <a:extLst>
              <a:ext uri="{FF2B5EF4-FFF2-40B4-BE49-F238E27FC236}">
                <a16:creationId xmlns:a16="http://schemas.microsoft.com/office/drawing/2014/main" id="{33CA10CE-A075-47B7-B397-4110E9F17DA9}"/>
              </a:ext>
            </a:extLst>
          </p:cNvPr>
          <p:cNvSpPr txBox="1"/>
          <p:nvPr/>
        </p:nvSpPr>
        <p:spPr>
          <a:xfrm>
            <a:off x="3570912" y="3100389"/>
            <a:ext cx="3554048" cy="369332"/>
          </a:xfrm>
          <a:prstGeom prst="rect">
            <a:avLst/>
          </a:prstGeom>
          <a:noFill/>
        </p:spPr>
        <p:txBody>
          <a:bodyPr wrap="square" rtlCol="0">
            <a:spAutoFit/>
          </a:bodyPr>
          <a:lstStyle/>
          <a:p>
            <a:pPr algn="ctr"/>
            <a:r>
              <a:rPr lang="en-US" dirty="0">
                <a:solidFill>
                  <a:srgbClr val="FF0000"/>
                </a:solidFill>
                <a:latin typeface="+mj-lt"/>
              </a:rPr>
              <a:t>AR system for Kitchen Design</a:t>
            </a:r>
          </a:p>
        </p:txBody>
      </p:sp>
      <p:sp>
        <p:nvSpPr>
          <p:cNvPr id="22" name="TextBox 21">
            <a:extLst>
              <a:ext uri="{FF2B5EF4-FFF2-40B4-BE49-F238E27FC236}">
                <a16:creationId xmlns:a16="http://schemas.microsoft.com/office/drawing/2014/main" id="{DFA612E7-C67A-48F3-88A7-403B0ED34163}"/>
              </a:ext>
            </a:extLst>
          </p:cNvPr>
          <p:cNvSpPr txBox="1"/>
          <p:nvPr/>
        </p:nvSpPr>
        <p:spPr>
          <a:xfrm>
            <a:off x="7684019" y="6008956"/>
            <a:ext cx="4415053" cy="523220"/>
          </a:xfrm>
          <a:prstGeom prst="rect">
            <a:avLst/>
          </a:prstGeom>
          <a:noFill/>
        </p:spPr>
        <p:txBody>
          <a:bodyPr wrap="square" rtlCol="0">
            <a:spAutoFit/>
          </a:bodyPr>
          <a:lstStyle/>
          <a:p>
            <a:pPr algn="ctr"/>
            <a:r>
              <a:rPr lang="en-US" sz="1400" dirty="0">
                <a:solidFill>
                  <a:srgbClr val="FF0000"/>
                </a:solidFill>
                <a:latin typeface="+mj-lt"/>
              </a:rPr>
              <a:t>Arranging Kitchen based on Design Principles “Things used together should be close to each other”</a:t>
            </a:r>
          </a:p>
        </p:txBody>
      </p:sp>
    </p:spTree>
    <p:extLst>
      <p:ext uri="{BB962C8B-B14F-4D97-AF65-F5344CB8AC3E}">
        <p14:creationId xmlns:p14="http://schemas.microsoft.com/office/powerpoint/2010/main" val="135224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9" name="Rectangle 2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94C9B5E-1F59-4DD4-BD77-7F1B6A9E36A5}"/>
              </a:ext>
            </a:extLst>
          </p:cNvPr>
          <p:cNvSpPr>
            <a:spLocks noGrp="1"/>
          </p:cNvSpPr>
          <p:nvPr>
            <p:ph type="title"/>
          </p:nvPr>
        </p:nvSpPr>
        <p:spPr>
          <a:xfrm>
            <a:off x="5622061" y="762538"/>
            <a:ext cx="5649349" cy="3199862"/>
          </a:xfrm>
        </p:spPr>
        <p:txBody>
          <a:bodyPr vert="horz" lIns="91440" tIns="45720" rIns="91440" bIns="45720" rtlCol="0" anchor="b">
            <a:normAutofit/>
          </a:bodyPr>
          <a:lstStyle/>
          <a:p>
            <a:r>
              <a:rPr lang="en-US" dirty="0">
                <a:solidFill>
                  <a:srgbClr val="FBF9F6"/>
                </a:solidFill>
              </a:rPr>
              <a:t>User Research</a:t>
            </a:r>
          </a:p>
        </p:txBody>
      </p:sp>
      <p:sp>
        <p:nvSpPr>
          <p:cNvPr id="3" name="Text Placeholder 2">
            <a:extLst>
              <a:ext uri="{FF2B5EF4-FFF2-40B4-BE49-F238E27FC236}">
                <a16:creationId xmlns:a16="http://schemas.microsoft.com/office/drawing/2014/main" id="{ACB1A059-9D75-4BF5-B554-DC6D6305716C}"/>
              </a:ext>
            </a:extLst>
          </p:cNvPr>
          <p:cNvSpPr>
            <a:spLocks noGrp="1"/>
          </p:cNvSpPr>
          <p:nvPr>
            <p:ph type="body" idx="1"/>
          </p:nvPr>
        </p:nvSpPr>
        <p:spPr>
          <a:xfrm>
            <a:off x="5622061" y="4312561"/>
            <a:ext cx="5649349" cy="1687815"/>
          </a:xfrm>
        </p:spPr>
        <p:txBody>
          <a:bodyPr vert="horz" lIns="91440" tIns="45720" rIns="91440" bIns="45720" rtlCol="0" anchor="t">
            <a:normAutofit/>
          </a:bodyPr>
          <a:lstStyle/>
          <a:p>
            <a:r>
              <a:rPr lang="en-US" sz="3600" b="1" dirty="0">
                <a:solidFill>
                  <a:srgbClr val="FBF9F6"/>
                </a:solidFill>
              </a:rPr>
              <a:t>Interviews + Observations = Field Notes</a:t>
            </a:r>
          </a:p>
        </p:txBody>
      </p:sp>
      <p:pic>
        <p:nvPicPr>
          <p:cNvPr id="7" name="Graphic 6" descr="Chat">
            <a:extLst>
              <a:ext uri="{FF2B5EF4-FFF2-40B4-BE49-F238E27FC236}">
                <a16:creationId xmlns:a16="http://schemas.microsoft.com/office/drawing/2014/main" id="{3EA5001E-2917-4F63-BC04-F75C23C579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33"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27432"/>
          </a:xfrm>
          <a:custGeom>
            <a:avLst/>
            <a:gdLst>
              <a:gd name="connsiteX0" fmla="*/ 0 w 5303520"/>
              <a:gd name="connsiteY0" fmla="*/ 0 h 27432"/>
              <a:gd name="connsiteX1" fmla="*/ 556870 w 5303520"/>
              <a:gd name="connsiteY1" fmla="*/ 0 h 27432"/>
              <a:gd name="connsiteX2" fmla="*/ 1272845 w 5303520"/>
              <a:gd name="connsiteY2" fmla="*/ 0 h 27432"/>
              <a:gd name="connsiteX3" fmla="*/ 1882750 w 5303520"/>
              <a:gd name="connsiteY3" fmla="*/ 0 h 27432"/>
              <a:gd name="connsiteX4" fmla="*/ 2439619 w 5303520"/>
              <a:gd name="connsiteY4" fmla="*/ 0 h 27432"/>
              <a:gd name="connsiteX5" fmla="*/ 3155594 w 5303520"/>
              <a:gd name="connsiteY5" fmla="*/ 0 h 27432"/>
              <a:gd name="connsiteX6" fmla="*/ 3818534 w 5303520"/>
              <a:gd name="connsiteY6" fmla="*/ 0 h 27432"/>
              <a:gd name="connsiteX7" fmla="*/ 4481474 w 5303520"/>
              <a:gd name="connsiteY7" fmla="*/ 0 h 27432"/>
              <a:gd name="connsiteX8" fmla="*/ 5303520 w 5303520"/>
              <a:gd name="connsiteY8" fmla="*/ 0 h 27432"/>
              <a:gd name="connsiteX9" fmla="*/ 5303520 w 5303520"/>
              <a:gd name="connsiteY9" fmla="*/ 27432 h 27432"/>
              <a:gd name="connsiteX10" fmla="*/ 4746650 w 5303520"/>
              <a:gd name="connsiteY10" fmla="*/ 27432 h 27432"/>
              <a:gd name="connsiteX11" fmla="*/ 4242816 w 5303520"/>
              <a:gd name="connsiteY11" fmla="*/ 27432 h 27432"/>
              <a:gd name="connsiteX12" fmla="*/ 3526841 w 5303520"/>
              <a:gd name="connsiteY12" fmla="*/ 27432 h 27432"/>
              <a:gd name="connsiteX13" fmla="*/ 2969971 w 5303520"/>
              <a:gd name="connsiteY13" fmla="*/ 27432 h 27432"/>
              <a:gd name="connsiteX14" fmla="*/ 2253996 w 5303520"/>
              <a:gd name="connsiteY14" fmla="*/ 27432 h 27432"/>
              <a:gd name="connsiteX15" fmla="*/ 1484986 w 5303520"/>
              <a:gd name="connsiteY15" fmla="*/ 27432 h 27432"/>
              <a:gd name="connsiteX16" fmla="*/ 875081 w 5303520"/>
              <a:gd name="connsiteY16" fmla="*/ 27432 h 27432"/>
              <a:gd name="connsiteX17" fmla="*/ 0 w 5303520"/>
              <a:gd name="connsiteY17" fmla="*/ 27432 h 27432"/>
              <a:gd name="connsiteX18" fmla="*/ 0 w 530352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27432"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3593" y="13343"/>
                  <a:pt x="5303797" y="14402"/>
                  <a:pt x="5303520" y="27432"/>
                </a:cubicBezTo>
                <a:cubicBezTo>
                  <a:pt x="5132450" y="9645"/>
                  <a:pt x="4953391" y="27858"/>
                  <a:pt x="4746650" y="27432"/>
                </a:cubicBezTo>
                <a:cubicBezTo>
                  <a:pt x="4539909" y="27007"/>
                  <a:pt x="4361261" y="16312"/>
                  <a:pt x="4242816" y="27432"/>
                </a:cubicBezTo>
                <a:cubicBezTo>
                  <a:pt x="4124371" y="38552"/>
                  <a:pt x="3754907" y="30170"/>
                  <a:pt x="3526841" y="27432"/>
                </a:cubicBezTo>
                <a:cubicBezTo>
                  <a:pt x="3298775" y="24694"/>
                  <a:pt x="3164473" y="13057"/>
                  <a:pt x="2969971" y="27432"/>
                </a:cubicBezTo>
                <a:cubicBezTo>
                  <a:pt x="2775469" y="41808"/>
                  <a:pt x="2608536" y="11194"/>
                  <a:pt x="2253996" y="27432"/>
                </a:cubicBezTo>
                <a:cubicBezTo>
                  <a:pt x="1899456" y="43670"/>
                  <a:pt x="1752044" y="37933"/>
                  <a:pt x="1484986" y="27432"/>
                </a:cubicBezTo>
                <a:cubicBezTo>
                  <a:pt x="1217928" y="16932"/>
                  <a:pt x="1060609" y="4360"/>
                  <a:pt x="875081" y="27432"/>
                </a:cubicBezTo>
                <a:cubicBezTo>
                  <a:pt x="689553" y="50504"/>
                  <a:pt x="188846" y="34372"/>
                  <a:pt x="0" y="27432"/>
                </a:cubicBezTo>
                <a:cubicBezTo>
                  <a:pt x="-1027" y="16774"/>
                  <a:pt x="589" y="8401"/>
                  <a:pt x="0" y="0"/>
                </a:cubicBezTo>
                <a:close/>
              </a:path>
              <a:path w="5303520" h="27432"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3295" y="13080"/>
                  <a:pt x="5304172" y="14823"/>
                  <a:pt x="5303520" y="27432"/>
                </a:cubicBezTo>
                <a:cubicBezTo>
                  <a:pt x="5082751" y="27600"/>
                  <a:pt x="4993374" y="33244"/>
                  <a:pt x="4746650" y="27432"/>
                </a:cubicBezTo>
                <a:cubicBezTo>
                  <a:pt x="4499926" y="21621"/>
                  <a:pt x="4368648" y="1957"/>
                  <a:pt x="4083710" y="27432"/>
                </a:cubicBezTo>
                <a:cubicBezTo>
                  <a:pt x="3798772" y="52907"/>
                  <a:pt x="3729434" y="14645"/>
                  <a:pt x="3473806" y="27432"/>
                </a:cubicBezTo>
                <a:cubicBezTo>
                  <a:pt x="3218178" y="40219"/>
                  <a:pt x="3056855" y="39147"/>
                  <a:pt x="2704795" y="27432"/>
                </a:cubicBezTo>
                <a:cubicBezTo>
                  <a:pt x="2352735" y="15717"/>
                  <a:pt x="2319447" y="38401"/>
                  <a:pt x="1935785" y="27432"/>
                </a:cubicBezTo>
                <a:cubicBezTo>
                  <a:pt x="1552123" y="16464"/>
                  <a:pt x="1532619" y="8678"/>
                  <a:pt x="1378915" y="27432"/>
                </a:cubicBezTo>
                <a:cubicBezTo>
                  <a:pt x="1225211" y="46187"/>
                  <a:pt x="1038692" y="43452"/>
                  <a:pt x="715975" y="27432"/>
                </a:cubicBezTo>
                <a:cubicBezTo>
                  <a:pt x="393258" y="11412"/>
                  <a:pt x="303768" y="36088"/>
                  <a:pt x="0" y="27432"/>
                </a:cubicBezTo>
                <a:cubicBezTo>
                  <a:pt x="151" y="17585"/>
                  <a:pt x="-198" y="13251"/>
                  <a:pt x="0" y="0"/>
                </a:cubicBezTo>
                <a:close/>
              </a:path>
            </a:pathLst>
          </a:custGeom>
          <a:solidFill>
            <a:srgbClr val="FBF9F6"/>
          </a:solidFill>
          <a:ln w="41275" cap="rnd">
            <a:solidFill>
              <a:srgbClr val="FBF9F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16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21AE0-A91F-4AA9-885C-DC76B2AB1DBF}"/>
              </a:ext>
            </a:extLst>
          </p:cNvPr>
          <p:cNvSpPr>
            <a:spLocks noGrp="1"/>
          </p:cNvSpPr>
          <p:nvPr>
            <p:ph type="title"/>
          </p:nvPr>
        </p:nvSpPr>
        <p:spPr/>
        <p:txBody>
          <a:bodyPr/>
          <a:lstStyle/>
          <a:p>
            <a:r>
              <a:rPr lang="en-US" dirty="0"/>
              <a:t>Observations	 - 4</a:t>
            </a:r>
          </a:p>
        </p:txBody>
      </p:sp>
      <p:sp>
        <p:nvSpPr>
          <p:cNvPr id="3" name="Content Placeholder 2">
            <a:extLst>
              <a:ext uri="{FF2B5EF4-FFF2-40B4-BE49-F238E27FC236}">
                <a16:creationId xmlns:a16="http://schemas.microsoft.com/office/drawing/2014/main" id="{A8B03D05-B1B1-4AF7-A38C-DE24BB1963A1}"/>
              </a:ext>
            </a:extLst>
          </p:cNvPr>
          <p:cNvSpPr>
            <a:spLocks noGrp="1"/>
          </p:cNvSpPr>
          <p:nvPr>
            <p:ph idx="1"/>
          </p:nvPr>
        </p:nvSpPr>
        <p:spPr>
          <a:xfrm>
            <a:off x="4517274" y="3972962"/>
            <a:ext cx="3687148" cy="1168379"/>
          </a:xfrm>
        </p:spPr>
        <p:txBody>
          <a:bodyPr/>
          <a:lstStyle/>
          <a:p>
            <a:pPr marL="0" indent="0">
              <a:buNone/>
            </a:pPr>
            <a:r>
              <a:rPr lang="en-US" dirty="0">
                <a:latin typeface="+mj-lt"/>
              </a:rPr>
              <a:t>My Illegible Notes</a:t>
            </a:r>
          </a:p>
        </p:txBody>
      </p:sp>
      <p:pic>
        <p:nvPicPr>
          <p:cNvPr id="4" name="Picture 3">
            <a:extLst>
              <a:ext uri="{FF2B5EF4-FFF2-40B4-BE49-F238E27FC236}">
                <a16:creationId xmlns:a16="http://schemas.microsoft.com/office/drawing/2014/main" id="{2FCDA24B-A8E2-4785-9E3D-2934A54323F9}"/>
              </a:ext>
            </a:extLst>
          </p:cNvPr>
          <p:cNvPicPr>
            <a:picLocks noChangeAspect="1"/>
          </p:cNvPicPr>
          <p:nvPr/>
        </p:nvPicPr>
        <p:blipFill>
          <a:blip r:embed="rId2"/>
          <a:stretch>
            <a:fillRect/>
          </a:stretch>
        </p:blipFill>
        <p:spPr>
          <a:xfrm>
            <a:off x="828264" y="1864373"/>
            <a:ext cx="2838644" cy="2870185"/>
          </a:xfrm>
          <a:prstGeom prst="rect">
            <a:avLst/>
          </a:prstGeom>
        </p:spPr>
      </p:pic>
      <p:pic>
        <p:nvPicPr>
          <p:cNvPr id="5" name="Picture 4">
            <a:extLst>
              <a:ext uri="{FF2B5EF4-FFF2-40B4-BE49-F238E27FC236}">
                <a16:creationId xmlns:a16="http://schemas.microsoft.com/office/drawing/2014/main" id="{F626B12D-41A8-4F7F-88C5-349008294B30}"/>
              </a:ext>
            </a:extLst>
          </p:cNvPr>
          <p:cNvPicPr>
            <a:picLocks noChangeAspect="1"/>
          </p:cNvPicPr>
          <p:nvPr/>
        </p:nvPicPr>
        <p:blipFill>
          <a:blip r:embed="rId3"/>
          <a:stretch>
            <a:fillRect/>
          </a:stretch>
        </p:blipFill>
        <p:spPr>
          <a:xfrm rot="16200000">
            <a:off x="2064308" y="3720304"/>
            <a:ext cx="2083437" cy="2838642"/>
          </a:xfrm>
          <a:prstGeom prst="rect">
            <a:avLst/>
          </a:prstGeom>
        </p:spPr>
      </p:pic>
      <p:pic>
        <p:nvPicPr>
          <p:cNvPr id="8" name="Picture 7">
            <a:extLst>
              <a:ext uri="{FF2B5EF4-FFF2-40B4-BE49-F238E27FC236}">
                <a16:creationId xmlns:a16="http://schemas.microsoft.com/office/drawing/2014/main" id="{16D71B2C-9848-4825-ACDE-1980EE8B2601}"/>
              </a:ext>
            </a:extLst>
          </p:cNvPr>
          <p:cNvPicPr>
            <a:picLocks noChangeAspect="1"/>
          </p:cNvPicPr>
          <p:nvPr/>
        </p:nvPicPr>
        <p:blipFill>
          <a:blip r:embed="rId4"/>
          <a:stretch>
            <a:fillRect/>
          </a:stretch>
        </p:blipFill>
        <p:spPr>
          <a:xfrm rot="16200000">
            <a:off x="6917057" y="4113624"/>
            <a:ext cx="2146613" cy="2973844"/>
          </a:xfrm>
          <a:prstGeom prst="rect">
            <a:avLst/>
          </a:prstGeom>
        </p:spPr>
      </p:pic>
      <p:pic>
        <p:nvPicPr>
          <p:cNvPr id="6" name="Picture 5">
            <a:extLst>
              <a:ext uri="{FF2B5EF4-FFF2-40B4-BE49-F238E27FC236}">
                <a16:creationId xmlns:a16="http://schemas.microsoft.com/office/drawing/2014/main" id="{A9A21CDD-F2D3-4DB1-83E4-086F02FD292B}"/>
              </a:ext>
            </a:extLst>
          </p:cNvPr>
          <p:cNvPicPr>
            <a:picLocks noChangeAspect="1"/>
          </p:cNvPicPr>
          <p:nvPr/>
        </p:nvPicPr>
        <p:blipFill>
          <a:blip r:embed="rId5"/>
          <a:stretch>
            <a:fillRect/>
          </a:stretch>
        </p:blipFill>
        <p:spPr>
          <a:xfrm rot="16200000">
            <a:off x="4184477" y="4335600"/>
            <a:ext cx="1739838" cy="2529896"/>
          </a:xfrm>
          <a:prstGeom prst="rect">
            <a:avLst/>
          </a:prstGeom>
        </p:spPr>
      </p:pic>
      <p:pic>
        <p:nvPicPr>
          <p:cNvPr id="7" name="Picture 6">
            <a:extLst>
              <a:ext uri="{FF2B5EF4-FFF2-40B4-BE49-F238E27FC236}">
                <a16:creationId xmlns:a16="http://schemas.microsoft.com/office/drawing/2014/main" id="{FDB7D745-C75A-455E-9B0A-42A851F63A9D}"/>
              </a:ext>
            </a:extLst>
          </p:cNvPr>
          <p:cNvPicPr>
            <a:picLocks noChangeAspect="1"/>
          </p:cNvPicPr>
          <p:nvPr/>
        </p:nvPicPr>
        <p:blipFill>
          <a:blip r:embed="rId6"/>
          <a:stretch>
            <a:fillRect/>
          </a:stretch>
        </p:blipFill>
        <p:spPr>
          <a:xfrm rot="16200000">
            <a:off x="8498378" y="4028238"/>
            <a:ext cx="2690957" cy="1841181"/>
          </a:xfrm>
          <a:prstGeom prst="rect">
            <a:avLst/>
          </a:prstGeom>
        </p:spPr>
      </p:pic>
      <p:pic>
        <p:nvPicPr>
          <p:cNvPr id="9" name="Picture 8">
            <a:extLst>
              <a:ext uri="{FF2B5EF4-FFF2-40B4-BE49-F238E27FC236}">
                <a16:creationId xmlns:a16="http://schemas.microsoft.com/office/drawing/2014/main" id="{CCA5DFF7-4337-40AA-96B7-E1F092102AA8}"/>
              </a:ext>
            </a:extLst>
          </p:cNvPr>
          <p:cNvPicPr>
            <a:picLocks noChangeAspect="1"/>
          </p:cNvPicPr>
          <p:nvPr/>
        </p:nvPicPr>
        <p:blipFill>
          <a:blip r:embed="rId7"/>
          <a:stretch>
            <a:fillRect/>
          </a:stretch>
        </p:blipFill>
        <p:spPr>
          <a:xfrm rot="16200000">
            <a:off x="9197770" y="2084584"/>
            <a:ext cx="3400772" cy="2243527"/>
          </a:xfrm>
          <a:prstGeom prst="rect">
            <a:avLst/>
          </a:prstGeom>
        </p:spPr>
      </p:pic>
      <p:pic>
        <p:nvPicPr>
          <p:cNvPr id="10" name="Picture 9">
            <a:extLst>
              <a:ext uri="{FF2B5EF4-FFF2-40B4-BE49-F238E27FC236}">
                <a16:creationId xmlns:a16="http://schemas.microsoft.com/office/drawing/2014/main" id="{1EEE5E60-60F1-4239-8759-8334F3885A33}"/>
              </a:ext>
            </a:extLst>
          </p:cNvPr>
          <p:cNvPicPr>
            <a:picLocks noChangeAspect="1"/>
          </p:cNvPicPr>
          <p:nvPr/>
        </p:nvPicPr>
        <p:blipFill>
          <a:blip r:embed="rId8"/>
          <a:stretch>
            <a:fillRect/>
          </a:stretch>
        </p:blipFill>
        <p:spPr>
          <a:xfrm rot="16200000">
            <a:off x="7245050" y="352663"/>
            <a:ext cx="2256605" cy="3520464"/>
          </a:xfrm>
          <a:prstGeom prst="rect">
            <a:avLst/>
          </a:prstGeom>
        </p:spPr>
      </p:pic>
      <p:pic>
        <p:nvPicPr>
          <p:cNvPr id="11" name="Picture 10">
            <a:extLst>
              <a:ext uri="{FF2B5EF4-FFF2-40B4-BE49-F238E27FC236}">
                <a16:creationId xmlns:a16="http://schemas.microsoft.com/office/drawing/2014/main" id="{C36FF750-61D7-4DA6-9A13-51F482452AC3}"/>
              </a:ext>
            </a:extLst>
          </p:cNvPr>
          <p:cNvPicPr>
            <a:picLocks noChangeAspect="1"/>
          </p:cNvPicPr>
          <p:nvPr/>
        </p:nvPicPr>
        <p:blipFill>
          <a:blip r:embed="rId9"/>
          <a:stretch>
            <a:fillRect/>
          </a:stretch>
        </p:blipFill>
        <p:spPr>
          <a:xfrm rot="16200000">
            <a:off x="4139239" y="1270645"/>
            <a:ext cx="2207951" cy="3173929"/>
          </a:xfrm>
          <a:prstGeom prst="rect">
            <a:avLst/>
          </a:prstGeom>
        </p:spPr>
      </p:pic>
      <p:pic>
        <p:nvPicPr>
          <p:cNvPr id="12" name="Picture 11">
            <a:extLst>
              <a:ext uri="{FF2B5EF4-FFF2-40B4-BE49-F238E27FC236}">
                <a16:creationId xmlns:a16="http://schemas.microsoft.com/office/drawing/2014/main" id="{9F0B4D51-869C-4C8D-82BC-E56B7134C421}"/>
              </a:ext>
            </a:extLst>
          </p:cNvPr>
          <p:cNvPicPr>
            <a:picLocks noChangeAspect="1"/>
          </p:cNvPicPr>
          <p:nvPr/>
        </p:nvPicPr>
        <p:blipFill>
          <a:blip r:embed="rId10"/>
          <a:stretch>
            <a:fillRect/>
          </a:stretch>
        </p:blipFill>
        <p:spPr>
          <a:xfrm rot="16200000">
            <a:off x="7092672" y="2649248"/>
            <a:ext cx="2662239" cy="1876426"/>
          </a:xfrm>
          <a:prstGeom prst="rect">
            <a:avLst/>
          </a:prstGeom>
        </p:spPr>
      </p:pic>
    </p:spTree>
    <p:extLst>
      <p:ext uri="{BB962C8B-B14F-4D97-AF65-F5344CB8AC3E}">
        <p14:creationId xmlns:p14="http://schemas.microsoft.com/office/powerpoint/2010/main" val="318876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1EC615-8D7F-47E3-BDB2-776CD5290AC9}"/>
              </a:ext>
            </a:extLst>
          </p:cNvPr>
          <p:cNvSpPr>
            <a:spLocks noGrp="1"/>
          </p:cNvSpPr>
          <p:nvPr>
            <p:ph idx="1"/>
          </p:nvPr>
        </p:nvSpPr>
        <p:spPr/>
        <p:txBody>
          <a:bodyPr>
            <a:normAutofit fontScale="70000" lnSpcReduction="20000"/>
          </a:bodyPr>
          <a:lstStyle/>
          <a:p>
            <a:pPr marL="0" indent="0">
              <a:buNone/>
            </a:pPr>
            <a:r>
              <a:rPr lang="en-US" sz="3400" b="1" dirty="0"/>
              <a:t>My Legible Notes</a:t>
            </a:r>
          </a:p>
          <a:p>
            <a:r>
              <a:rPr lang="en-US" dirty="0"/>
              <a:t>There’s some type of Bending involved for everything, storing below work surface level, storage shelves depth etc.</a:t>
            </a:r>
          </a:p>
          <a:p>
            <a:r>
              <a:rPr lang="en-US" dirty="0"/>
              <a:t>Platforms are never at the ideal height. Bending neck, upper back is common</a:t>
            </a:r>
          </a:p>
          <a:p>
            <a:r>
              <a:rPr lang="en-US" dirty="0"/>
              <a:t>Children may demand attention anytime</a:t>
            </a:r>
          </a:p>
          <a:p>
            <a:r>
              <a:rPr lang="en-US" dirty="0"/>
              <a:t>For Experienced cooks, Multi-tasking (with multiple menu items being cooked simultaneously) is common, resulting in more than the “3” points of a “work triangle” -&gt; quadrilateral? Pentagon? Maybe just a line?</a:t>
            </a:r>
          </a:p>
          <a:p>
            <a:r>
              <a:rPr lang="en-US" dirty="0"/>
              <a:t>Kitchen can be the epicenter of the family</a:t>
            </a:r>
          </a:p>
          <a:p>
            <a:r>
              <a:rPr lang="en-US" dirty="0"/>
              <a:t>Kitchen needs to accommodate not just the primary cook, but the secondary cook and ALL other members of the family – and should be customized to accommodate all</a:t>
            </a:r>
          </a:p>
          <a:p>
            <a:r>
              <a:rPr lang="en-US" dirty="0"/>
              <a:t>2/4 participants used music/videos (recipe?) in the background, and cannot skip ads on </a:t>
            </a:r>
            <a:r>
              <a:rPr lang="en-US" dirty="0" err="1"/>
              <a:t>Youtube</a:t>
            </a:r>
            <a:r>
              <a:rPr lang="en-US" dirty="0"/>
              <a:t> (tch! Tch!)</a:t>
            </a:r>
          </a:p>
          <a:p>
            <a:r>
              <a:rPr lang="en-US" i="1" dirty="0"/>
              <a:t>People tend to find unique ways to accommodate themselves with their kitchen (portable dustbins, hooks on shelves, lazy-</a:t>
            </a:r>
            <a:r>
              <a:rPr lang="en-US" i="1" dirty="0" err="1"/>
              <a:t>susans</a:t>
            </a:r>
            <a:r>
              <a:rPr lang="en-US" i="1" dirty="0"/>
              <a:t>, spice drawers etc.)</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6214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in a kitchen&#10;&#10;Description automatically generated">
            <a:extLst>
              <a:ext uri="{FF2B5EF4-FFF2-40B4-BE49-F238E27FC236}">
                <a16:creationId xmlns:a16="http://schemas.microsoft.com/office/drawing/2014/main" id="{A429F21D-5B67-48F6-96CB-1E50E6671AFA}"/>
              </a:ext>
            </a:extLst>
          </p:cNvPr>
          <p:cNvPicPr>
            <a:picLocks noChangeAspect="1"/>
          </p:cNvPicPr>
          <p:nvPr/>
        </p:nvPicPr>
        <p:blipFill rotWithShape="1">
          <a:blip r:embed="rId2">
            <a:extLst>
              <a:ext uri="{28A0092B-C50C-407E-A947-70E740481C1C}">
                <a14:useLocalDpi xmlns:a14="http://schemas.microsoft.com/office/drawing/2010/main" val="0"/>
              </a:ext>
            </a:extLst>
          </a:blip>
          <a:srcRect r="1473" b="1"/>
          <a:stretch/>
        </p:blipFill>
        <p:spPr>
          <a:xfrm>
            <a:off x="5622232" y="-26633"/>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7" name="Picture 6" descr="A kitchen with a sink and a window&#10;&#10;Description automatically generated">
            <a:extLst>
              <a:ext uri="{FF2B5EF4-FFF2-40B4-BE49-F238E27FC236}">
                <a16:creationId xmlns:a16="http://schemas.microsoft.com/office/drawing/2014/main" id="{D415E034-0E10-4398-894F-55E64BADB0DA}"/>
              </a:ext>
            </a:extLst>
          </p:cNvPr>
          <p:cNvPicPr>
            <a:picLocks noChangeAspect="1"/>
          </p:cNvPicPr>
          <p:nvPr/>
        </p:nvPicPr>
        <p:blipFill rotWithShape="1">
          <a:blip r:embed="rId3">
            <a:extLst>
              <a:ext uri="{28A0092B-C50C-407E-A947-70E740481C1C}">
                <a14:useLocalDpi xmlns:a14="http://schemas.microsoft.com/office/drawing/2010/main" val="0"/>
              </a:ext>
            </a:extLst>
          </a:blip>
          <a:srcRect t="25280" b="2528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Picture 8" descr="A stove top oven sitting inside of a kitchen&#10;&#10;Description automatically generated">
            <a:extLst>
              <a:ext uri="{FF2B5EF4-FFF2-40B4-BE49-F238E27FC236}">
                <a16:creationId xmlns:a16="http://schemas.microsoft.com/office/drawing/2014/main" id="{7EFCA5D5-33EC-404B-928E-7920DF67B360}"/>
              </a:ext>
            </a:extLst>
          </p:cNvPr>
          <p:cNvPicPr>
            <a:picLocks noChangeAspect="1"/>
          </p:cNvPicPr>
          <p:nvPr/>
        </p:nvPicPr>
        <p:blipFill rotWithShape="1">
          <a:blip r:embed="rId4">
            <a:extLst>
              <a:ext uri="{28A0092B-C50C-407E-A947-70E740481C1C}">
                <a14:useLocalDpi xmlns:a14="http://schemas.microsoft.com/office/drawing/2010/main" val="0"/>
              </a:ext>
            </a:extLst>
          </a:blip>
          <a:srcRect l="10512" r="7433"/>
          <a:stretch/>
        </p:blipFill>
        <p:spPr>
          <a:xfrm>
            <a:off x="20" y="0"/>
            <a:ext cx="7503091" cy="685800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49722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0D04B-602A-4858-89BD-124BF46DD938}"/>
              </a:ext>
            </a:extLst>
          </p:cNvPr>
          <p:cNvSpPr>
            <a:spLocks noGrp="1"/>
          </p:cNvSpPr>
          <p:nvPr>
            <p:ph type="title"/>
          </p:nvPr>
        </p:nvSpPr>
        <p:spPr>
          <a:xfrm>
            <a:off x="838200" y="365125"/>
            <a:ext cx="10515600" cy="1325563"/>
          </a:xfrm>
        </p:spPr>
        <p:txBody>
          <a:bodyPr>
            <a:normAutofit/>
          </a:bodyPr>
          <a:lstStyle/>
          <a:p>
            <a:r>
              <a:rPr lang="en-US" dirty="0"/>
              <a:t>Interviews – 3</a:t>
            </a:r>
          </a:p>
        </p:txBody>
      </p:sp>
      <p:graphicFrame>
        <p:nvGraphicFramePr>
          <p:cNvPr id="21" name="Content Placeholder 2">
            <a:extLst>
              <a:ext uri="{FF2B5EF4-FFF2-40B4-BE49-F238E27FC236}">
                <a16:creationId xmlns:a16="http://schemas.microsoft.com/office/drawing/2014/main" id="{92C66FDC-C242-4727-9A35-6733CB99FD45}"/>
              </a:ext>
            </a:extLst>
          </p:cNvPr>
          <p:cNvGraphicFramePr>
            <a:graphicFrameLocks noGrp="1"/>
          </p:cNvGraphicFramePr>
          <p:nvPr>
            <p:ph idx="1"/>
            <p:extLst>
              <p:ext uri="{D42A27DB-BD31-4B8C-83A1-F6EECF244321}">
                <p14:modId xmlns:p14="http://schemas.microsoft.com/office/powerpoint/2010/main" val="2099128618"/>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6663060"/>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Sketchy_SerifHand">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1333</Words>
  <Application>Microsoft Office PowerPoint</Application>
  <PresentationFormat>Widescreen</PresentationFormat>
  <Paragraphs>138</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Bradley Hand ITC</vt:lpstr>
      <vt:lpstr>Calibri</vt:lpstr>
      <vt:lpstr>Modern Love</vt:lpstr>
      <vt:lpstr>The Hand</vt:lpstr>
      <vt:lpstr>SketchyVTI</vt:lpstr>
      <vt:lpstr>Kitchen Layout and Arrangement</vt:lpstr>
      <vt:lpstr>Design Category Selection: HOME KITCHEN -&gt; where the members of a home prepare meals.   Focused Area:  KITCHEN LAYOUT/ARRANGEMENT  -&gt; Bird’s eye view of what a kitchen should look like. </vt:lpstr>
      <vt:lpstr>Contextual Research</vt:lpstr>
      <vt:lpstr>PowerPoint Presentation</vt:lpstr>
      <vt:lpstr>User Research</vt:lpstr>
      <vt:lpstr>Observations  - 4</vt:lpstr>
      <vt:lpstr>PowerPoint Presentation</vt:lpstr>
      <vt:lpstr>PowerPoint Presentation</vt:lpstr>
      <vt:lpstr>Interviews – 3</vt:lpstr>
      <vt:lpstr>PowerPoint Presentation</vt:lpstr>
      <vt:lpstr>Ideas that came up!</vt:lpstr>
      <vt:lpstr>Definition</vt:lpstr>
      <vt:lpstr>Affinity Diagram</vt:lpstr>
      <vt:lpstr>Journey Map</vt:lpstr>
      <vt:lpstr>Personas</vt:lpstr>
      <vt:lpstr>Problem Statement</vt:lpstr>
      <vt:lpstr>Ideation</vt:lpstr>
      <vt:lpstr>Brainstorming</vt:lpstr>
      <vt:lpstr>Tools</vt:lpstr>
      <vt:lpstr>Design Choice - storyboard</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Kitchen Layout and Arrangement</dc:title>
  <dc:creator>Deepa V</dc:creator>
  <cp:lastModifiedBy>Deepa V</cp:lastModifiedBy>
  <cp:revision>10</cp:revision>
  <dcterms:created xsi:type="dcterms:W3CDTF">2020-05-14T00:17:26Z</dcterms:created>
  <dcterms:modified xsi:type="dcterms:W3CDTF">2020-05-14T02:30:53Z</dcterms:modified>
</cp:coreProperties>
</file>